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74" r:id="rId5"/>
    <p:sldId id="256" r:id="rId6"/>
    <p:sldId id="257" r:id="rId7"/>
    <p:sldId id="258" r:id="rId8"/>
    <p:sldId id="259" r:id="rId9"/>
    <p:sldId id="260" r:id="rId10"/>
    <p:sldId id="261" r:id="rId11"/>
    <p:sldId id="262" r:id="rId12"/>
    <p:sldId id="263" r:id="rId13"/>
    <p:sldId id="264" r:id="rId14"/>
    <p:sldId id="266" r:id="rId15"/>
    <p:sldId id="267" r:id="rId16"/>
    <p:sldId id="271" r:id="rId17"/>
    <p:sldId id="273" r:id="rId18"/>
    <p:sldId id="268" r:id="rId19"/>
    <p:sldId id="284" r:id="rId20"/>
    <p:sldId id="270" r:id="rId21"/>
    <p:sldId id="275" r:id="rId22"/>
    <p:sldId id="277" r:id="rId23"/>
    <p:sldId id="276" r:id="rId24"/>
    <p:sldId id="279" r:id="rId25"/>
    <p:sldId id="283" r:id="rId26"/>
    <p:sldId id="280" r:id="rId27"/>
    <p:sldId id="281" r:id="rId28"/>
    <p:sldId id="269" r:id="rId29"/>
    <p:sldId id="278" r:id="rId30"/>
    <p:sldId id="282"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866C6F-8C66-41A6-B7F8-5E029120D348}" v="186" dt="2025-09-25T08:54:12.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97" d="100"/>
          <a:sy n="97" d="100"/>
        </p:scale>
        <p:origin x="996" y="30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BOUHOURS" userId="09b6a8b2-feb4-4367-8ae6-993eab961cdb" providerId="ADAL" clId="{B4D217AE-5801-45BE-BDDB-191ECC9D0187}"/>
    <pc:docChg chg="undo custSel addSld delSld modSld sldOrd addSection delSection modSection">
      <pc:chgData name="Vanessa BOUHOURS" userId="09b6a8b2-feb4-4367-8ae6-993eab961cdb" providerId="ADAL" clId="{B4D217AE-5801-45BE-BDDB-191ECC9D0187}" dt="2025-10-02T14:09:51.126" v="6373" actId="6549"/>
      <pc:docMkLst>
        <pc:docMk/>
      </pc:docMkLst>
      <pc:sldChg chg="addSp delSp modSp mod">
        <pc:chgData name="Vanessa BOUHOURS" userId="09b6a8b2-feb4-4367-8ae6-993eab961cdb" providerId="ADAL" clId="{B4D217AE-5801-45BE-BDDB-191ECC9D0187}" dt="2025-09-25T08:56:24.967" v="6335" actId="5793"/>
        <pc:sldMkLst>
          <pc:docMk/>
          <pc:sldMk cId="3345010590" sldId="256"/>
        </pc:sldMkLst>
        <pc:spChg chg="add mod">
          <ac:chgData name="Vanessa BOUHOURS" userId="09b6a8b2-feb4-4367-8ae6-993eab961cdb" providerId="ADAL" clId="{B4D217AE-5801-45BE-BDDB-191ECC9D0187}" dt="2025-09-25T08:56:24.967" v="6335" actId="5793"/>
          <ac:spMkLst>
            <pc:docMk/>
            <pc:sldMk cId="3345010590" sldId="256"/>
            <ac:spMk id="4" creationId="{0566E11F-8924-A7C7-C44B-932ADF95B203}"/>
          </ac:spMkLst>
        </pc:spChg>
      </pc:sldChg>
      <pc:sldChg chg="addSp modSp mod">
        <pc:chgData name="Vanessa BOUHOURS" userId="09b6a8b2-feb4-4367-8ae6-993eab961cdb" providerId="ADAL" clId="{B4D217AE-5801-45BE-BDDB-191ECC9D0187}" dt="2025-09-22T14:27:05.574" v="4178" actId="20577"/>
        <pc:sldMkLst>
          <pc:docMk/>
          <pc:sldMk cId="304734833" sldId="257"/>
        </pc:sldMkLst>
        <pc:spChg chg="mod">
          <ac:chgData name="Vanessa BOUHOURS" userId="09b6a8b2-feb4-4367-8ae6-993eab961cdb" providerId="ADAL" clId="{B4D217AE-5801-45BE-BDDB-191ECC9D0187}" dt="2025-09-22T14:14:56.736" v="3900" actId="2711"/>
          <ac:spMkLst>
            <pc:docMk/>
            <pc:sldMk cId="304734833" sldId="257"/>
            <ac:spMk id="2" creationId="{5A4FF44D-9E07-B90D-4C94-931BAC708327}"/>
          </ac:spMkLst>
        </pc:spChg>
        <pc:spChg chg="add mod">
          <ac:chgData name="Vanessa BOUHOURS" userId="09b6a8b2-feb4-4367-8ae6-993eab961cdb" providerId="ADAL" clId="{B4D217AE-5801-45BE-BDDB-191ECC9D0187}" dt="2025-09-22T14:27:05.574" v="4178" actId="20577"/>
          <ac:spMkLst>
            <pc:docMk/>
            <pc:sldMk cId="304734833" sldId="257"/>
            <ac:spMk id="4" creationId="{F130C1F9-8361-0735-C9D6-833F70E871BD}"/>
          </ac:spMkLst>
        </pc:spChg>
        <pc:spChg chg="add mod">
          <ac:chgData name="Vanessa BOUHOURS" userId="09b6a8b2-feb4-4367-8ae6-993eab961cdb" providerId="ADAL" clId="{B4D217AE-5801-45BE-BDDB-191ECC9D0187}" dt="2025-09-22T14:25:31.837" v="4175" actId="1076"/>
          <ac:spMkLst>
            <pc:docMk/>
            <pc:sldMk cId="304734833" sldId="257"/>
            <ac:spMk id="5" creationId="{C29D6676-C2B3-8A0D-61B3-D9BE9B31FC5D}"/>
          </ac:spMkLst>
        </pc:spChg>
      </pc:sldChg>
      <pc:sldChg chg="addSp delSp modSp mod">
        <pc:chgData name="Vanessa BOUHOURS" userId="09b6a8b2-feb4-4367-8ae6-993eab961cdb" providerId="ADAL" clId="{B4D217AE-5801-45BE-BDDB-191ECC9D0187}" dt="2025-09-22T14:47:41.878" v="4931" actId="255"/>
        <pc:sldMkLst>
          <pc:docMk/>
          <pc:sldMk cId="4219984647" sldId="258"/>
        </pc:sldMkLst>
        <pc:spChg chg="mod">
          <ac:chgData name="Vanessa BOUHOURS" userId="09b6a8b2-feb4-4367-8ae6-993eab961cdb" providerId="ADAL" clId="{B4D217AE-5801-45BE-BDDB-191ECC9D0187}" dt="2025-09-22T14:34:00.031" v="4373" actId="1076"/>
          <ac:spMkLst>
            <pc:docMk/>
            <pc:sldMk cId="4219984647" sldId="258"/>
            <ac:spMk id="2" creationId="{68FEBE44-22F2-5DF2-9352-62667A55F894}"/>
          </ac:spMkLst>
        </pc:spChg>
        <pc:spChg chg="add mod">
          <ac:chgData name="Vanessa BOUHOURS" userId="09b6a8b2-feb4-4367-8ae6-993eab961cdb" providerId="ADAL" clId="{B4D217AE-5801-45BE-BDDB-191ECC9D0187}" dt="2025-09-22T14:47:41.878" v="4931" actId="255"/>
          <ac:spMkLst>
            <pc:docMk/>
            <pc:sldMk cId="4219984647" sldId="258"/>
            <ac:spMk id="9" creationId="{3430FE16-09D7-7AE8-393D-6DB89222C26F}"/>
          </ac:spMkLst>
        </pc:spChg>
        <pc:picChg chg="add mod">
          <ac:chgData name="Vanessa BOUHOURS" userId="09b6a8b2-feb4-4367-8ae6-993eab961cdb" providerId="ADAL" clId="{B4D217AE-5801-45BE-BDDB-191ECC9D0187}" dt="2025-09-22T14:32:33.688" v="4185" actId="1076"/>
          <ac:picMkLst>
            <pc:docMk/>
            <pc:sldMk cId="4219984647" sldId="258"/>
            <ac:picMk id="8" creationId="{8E167A53-C45F-D0D4-6C73-1E8717A77ADC}"/>
          </ac:picMkLst>
        </pc:picChg>
      </pc:sldChg>
      <pc:sldChg chg="modSp mod">
        <pc:chgData name="Vanessa BOUHOURS" userId="09b6a8b2-feb4-4367-8ae6-993eab961cdb" providerId="ADAL" clId="{B4D217AE-5801-45BE-BDDB-191ECC9D0187}" dt="2025-10-02T13:55:17.366" v="6366" actId="1076"/>
        <pc:sldMkLst>
          <pc:docMk/>
          <pc:sldMk cId="1116989612" sldId="259"/>
        </pc:sldMkLst>
        <pc:spChg chg="mod">
          <ac:chgData name="Vanessa BOUHOURS" userId="09b6a8b2-feb4-4367-8ae6-993eab961cdb" providerId="ADAL" clId="{B4D217AE-5801-45BE-BDDB-191ECC9D0187}" dt="2025-10-02T13:55:17.366" v="6366" actId="1076"/>
          <ac:spMkLst>
            <pc:docMk/>
            <pc:sldMk cId="1116989612" sldId="259"/>
            <ac:spMk id="2" creationId="{78E90E98-C00C-F9AB-6C89-0385891A2778}"/>
          </ac:spMkLst>
        </pc:spChg>
        <pc:spChg chg="mod">
          <ac:chgData name="Vanessa BOUHOURS" userId="09b6a8b2-feb4-4367-8ae6-993eab961cdb" providerId="ADAL" clId="{B4D217AE-5801-45BE-BDDB-191ECC9D0187}" dt="2025-09-23T12:57:09.221" v="5645" actId="20577"/>
          <ac:spMkLst>
            <pc:docMk/>
            <pc:sldMk cId="1116989612" sldId="259"/>
            <ac:spMk id="3" creationId="{EB5CFCF5-10F4-F323-7194-98B3662C77C5}"/>
          </ac:spMkLst>
        </pc:spChg>
      </pc:sldChg>
      <pc:sldChg chg="modSp mod">
        <pc:chgData name="Vanessa BOUHOURS" userId="09b6a8b2-feb4-4367-8ae6-993eab961cdb" providerId="ADAL" clId="{B4D217AE-5801-45BE-BDDB-191ECC9D0187}" dt="2025-09-22T14:15:28.463" v="3905" actId="2711"/>
        <pc:sldMkLst>
          <pc:docMk/>
          <pc:sldMk cId="388838064" sldId="260"/>
        </pc:sldMkLst>
        <pc:spChg chg="mod">
          <ac:chgData name="Vanessa BOUHOURS" userId="09b6a8b2-feb4-4367-8ae6-993eab961cdb" providerId="ADAL" clId="{B4D217AE-5801-45BE-BDDB-191ECC9D0187}" dt="2025-09-22T14:15:24.983" v="3904" actId="2711"/>
          <ac:spMkLst>
            <pc:docMk/>
            <pc:sldMk cId="388838064" sldId="260"/>
            <ac:spMk id="2" creationId="{B1F444B2-CF3B-0EB7-A04C-5AD407851693}"/>
          </ac:spMkLst>
        </pc:spChg>
        <pc:spChg chg="mod">
          <ac:chgData name="Vanessa BOUHOURS" userId="09b6a8b2-feb4-4367-8ae6-993eab961cdb" providerId="ADAL" clId="{B4D217AE-5801-45BE-BDDB-191ECC9D0187}" dt="2025-09-22T14:15:28.463" v="3905" actId="2711"/>
          <ac:spMkLst>
            <pc:docMk/>
            <pc:sldMk cId="388838064" sldId="260"/>
            <ac:spMk id="5" creationId="{E20C2E5C-F717-57B5-D799-7369BD8A7DD4}"/>
          </ac:spMkLst>
        </pc:spChg>
      </pc:sldChg>
      <pc:sldChg chg="modSp mod">
        <pc:chgData name="Vanessa BOUHOURS" userId="09b6a8b2-feb4-4367-8ae6-993eab961cdb" providerId="ADAL" clId="{B4D217AE-5801-45BE-BDDB-191ECC9D0187}" dt="2025-09-22T14:15:38.457" v="3907" actId="2711"/>
        <pc:sldMkLst>
          <pc:docMk/>
          <pc:sldMk cId="2915733728" sldId="261"/>
        </pc:sldMkLst>
        <pc:spChg chg="mod">
          <ac:chgData name="Vanessa BOUHOURS" userId="09b6a8b2-feb4-4367-8ae6-993eab961cdb" providerId="ADAL" clId="{B4D217AE-5801-45BE-BDDB-191ECC9D0187}" dt="2025-09-22T14:15:33.467" v="3906" actId="2711"/>
          <ac:spMkLst>
            <pc:docMk/>
            <pc:sldMk cId="2915733728" sldId="261"/>
            <ac:spMk id="3" creationId="{6CD9BA9F-C4CC-1E8D-966C-AB5B8ED0A42D}"/>
          </ac:spMkLst>
        </pc:spChg>
        <pc:spChg chg="mod">
          <ac:chgData name="Vanessa BOUHOURS" userId="09b6a8b2-feb4-4367-8ae6-993eab961cdb" providerId="ADAL" clId="{B4D217AE-5801-45BE-BDDB-191ECC9D0187}" dt="2025-09-22T14:15:38.457" v="3907" actId="2711"/>
          <ac:spMkLst>
            <pc:docMk/>
            <pc:sldMk cId="2915733728" sldId="261"/>
            <ac:spMk id="8" creationId="{0424AD09-8339-CCD4-0C98-FCAA0A65128D}"/>
          </ac:spMkLst>
        </pc:spChg>
      </pc:sldChg>
      <pc:sldChg chg="modSp mod">
        <pc:chgData name="Vanessa BOUHOURS" userId="09b6a8b2-feb4-4367-8ae6-993eab961cdb" providerId="ADAL" clId="{B4D217AE-5801-45BE-BDDB-191ECC9D0187}" dt="2025-09-22T14:16:00.311" v="3908" actId="2711"/>
        <pc:sldMkLst>
          <pc:docMk/>
          <pc:sldMk cId="1714827325" sldId="262"/>
        </pc:sldMkLst>
        <pc:spChg chg="mod">
          <ac:chgData name="Vanessa BOUHOURS" userId="09b6a8b2-feb4-4367-8ae6-993eab961cdb" providerId="ADAL" clId="{B4D217AE-5801-45BE-BDDB-191ECC9D0187}" dt="2025-09-22T14:16:00.311" v="3908" actId="2711"/>
          <ac:spMkLst>
            <pc:docMk/>
            <pc:sldMk cId="1714827325" sldId="262"/>
            <ac:spMk id="2" creationId="{921EC293-AB7F-A056-091C-E932073C0022}"/>
          </ac:spMkLst>
        </pc:spChg>
        <pc:spChg chg="mod">
          <ac:chgData name="Vanessa BOUHOURS" userId="09b6a8b2-feb4-4367-8ae6-993eab961cdb" providerId="ADAL" clId="{B4D217AE-5801-45BE-BDDB-191ECC9D0187}" dt="2025-09-22T14:12:55.028" v="3886" actId="2711"/>
          <ac:spMkLst>
            <pc:docMk/>
            <pc:sldMk cId="1714827325" sldId="262"/>
            <ac:spMk id="6" creationId="{78E63739-AAD4-3DCD-82F6-95A0457998EC}"/>
          </ac:spMkLst>
        </pc:spChg>
      </pc:sldChg>
      <pc:sldChg chg="modSp mod">
        <pc:chgData name="Vanessa BOUHOURS" userId="09b6a8b2-feb4-4367-8ae6-993eab961cdb" providerId="ADAL" clId="{B4D217AE-5801-45BE-BDDB-191ECC9D0187}" dt="2025-10-02T13:55:46.446" v="6368" actId="20577"/>
        <pc:sldMkLst>
          <pc:docMk/>
          <pc:sldMk cId="362321396" sldId="263"/>
        </pc:sldMkLst>
        <pc:spChg chg="mod">
          <ac:chgData name="Vanessa BOUHOURS" userId="09b6a8b2-feb4-4367-8ae6-993eab961cdb" providerId="ADAL" clId="{B4D217AE-5801-45BE-BDDB-191ECC9D0187}" dt="2025-09-22T14:16:06.187" v="3909" actId="2711"/>
          <ac:spMkLst>
            <pc:docMk/>
            <pc:sldMk cId="362321396" sldId="263"/>
            <ac:spMk id="2" creationId="{2A48CBE7-6B5F-3AD1-A588-1FDA3A3A73B6}"/>
          </ac:spMkLst>
        </pc:spChg>
        <pc:spChg chg="mod">
          <ac:chgData name="Vanessa BOUHOURS" userId="09b6a8b2-feb4-4367-8ae6-993eab961cdb" providerId="ADAL" clId="{B4D217AE-5801-45BE-BDDB-191ECC9D0187}" dt="2025-10-02T13:55:46.446" v="6368" actId="20577"/>
          <ac:spMkLst>
            <pc:docMk/>
            <pc:sldMk cId="362321396" sldId="263"/>
            <ac:spMk id="5" creationId="{152B11B3-EA28-E3D7-EF13-9C4D14C60207}"/>
          </ac:spMkLst>
        </pc:spChg>
      </pc:sldChg>
      <pc:sldChg chg="modSp mod">
        <pc:chgData name="Vanessa BOUHOURS" userId="09b6a8b2-feb4-4367-8ae6-993eab961cdb" providerId="ADAL" clId="{B4D217AE-5801-45BE-BDDB-191ECC9D0187}" dt="2025-09-22T14:16:30.266" v="3912" actId="2711"/>
        <pc:sldMkLst>
          <pc:docMk/>
          <pc:sldMk cId="3449851206" sldId="264"/>
        </pc:sldMkLst>
        <pc:spChg chg="mod">
          <ac:chgData name="Vanessa BOUHOURS" userId="09b6a8b2-feb4-4367-8ae6-993eab961cdb" providerId="ADAL" clId="{B4D217AE-5801-45BE-BDDB-191ECC9D0187}" dt="2025-09-22T14:16:30.266" v="3912" actId="2711"/>
          <ac:spMkLst>
            <pc:docMk/>
            <pc:sldMk cId="3449851206" sldId="264"/>
            <ac:spMk id="6" creationId="{8D479822-569D-2B2C-B4E1-F753590BDE58}"/>
          </ac:spMkLst>
        </pc:spChg>
        <pc:spChg chg="mod">
          <ac:chgData name="Vanessa BOUHOURS" userId="09b6a8b2-feb4-4367-8ae6-993eab961cdb" providerId="ADAL" clId="{B4D217AE-5801-45BE-BDDB-191ECC9D0187}" dt="2025-09-22T14:16:20.214" v="3911" actId="2711"/>
          <ac:spMkLst>
            <pc:docMk/>
            <pc:sldMk cId="3449851206" sldId="264"/>
            <ac:spMk id="7" creationId="{743529EC-AA45-1B6E-6EF8-586A52BFF72F}"/>
          </ac:spMkLst>
        </pc:spChg>
      </pc:sldChg>
      <pc:sldChg chg="addSp modSp mod">
        <pc:chgData name="Vanessa BOUHOURS" userId="09b6a8b2-feb4-4367-8ae6-993eab961cdb" providerId="ADAL" clId="{B4D217AE-5801-45BE-BDDB-191ECC9D0187}" dt="2025-09-22T14:16:46.041" v="3914" actId="14100"/>
        <pc:sldMkLst>
          <pc:docMk/>
          <pc:sldMk cId="3537815587" sldId="266"/>
        </pc:sldMkLst>
        <pc:spChg chg="mod">
          <ac:chgData name="Vanessa BOUHOURS" userId="09b6a8b2-feb4-4367-8ae6-993eab961cdb" providerId="ADAL" clId="{B4D217AE-5801-45BE-BDDB-191ECC9D0187}" dt="2025-09-22T14:14:19.413" v="3897" actId="2711"/>
          <ac:spMkLst>
            <pc:docMk/>
            <pc:sldMk cId="3537815587" sldId="266"/>
            <ac:spMk id="2" creationId="{9696724E-BD68-16FC-9B72-C648E3B99AE5}"/>
          </ac:spMkLst>
        </pc:spChg>
        <pc:spChg chg="mod">
          <ac:chgData name="Vanessa BOUHOURS" userId="09b6a8b2-feb4-4367-8ae6-993eab961cdb" providerId="ADAL" clId="{B4D217AE-5801-45BE-BDDB-191ECC9D0187}" dt="2025-09-22T14:16:46.041" v="3914" actId="14100"/>
          <ac:spMkLst>
            <pc:docMk/>
            <pc:sldMk cId="3537815587" sldId="266"/>
            <ac:spMk id="3" creationId="{E7A5E7EA-FE01-6B3D-B59C-E8C5FF0DCD04}"/>
          </ac:spMkLst>
        </pc:spChg>
        <pc:picChg chg="mod">
          <ac:chgData name="Vanessa BOUHOURS" userId="09b6a8b2-feb4-4367-8ae6-993eab961cdb" providerId="ADAL" clId="{B4D217AE-5801-45BE-BDDB-191ECC9D0187}" dt="2025-09-22T07:59:20.913" v="960" actId="1076"/>
          <ac:picMkLst>
            <pc:docMk/>
            <pc:sldMk cId="3537815587" sldId="266"/>
            <ac:picMk id="5" creationId="{701A82DA-107A-60AA-C3EC-9C9D0CE97E5E}"/>
          </ac:picMkLst>
        </pc:picChg>
        <pc:picChg chg="add mod">
          <ac:chgData name="Vanessa BOUHOURS" userId="09b6a8b2-feb4-4367-8ae6-993eab961cdb" providerId="ADAL" clId="{B4D217AE-5801-45BE-BDDB-191ECC9D0187}" dt="2025-09-22T07:59:27.014" v="961" actId="1076"/>
          <ac:picMkLst>
            <pc:docMk/>
            <pc:sldMk cId="3537815587" sldId="266"/>
            <ac:picMk id="6" creationId="{9B768BA1-CF2A-9CF8-A2D1-569BA53C13C3}"/>
          </ac:picMkLst>
        </pc:picChg>
        <pc:picChg chg="add mod">
          <ac:chgData name="Vanessa BOUHOURS" userId="09b6a8b2-feb4-4367-8ae6-993eab961cdb" providerId="ADAL" clId="{B4D217AE-5801-45BE-BDDB-191ECC9D0187}" dt="2025-09-22T07:59:40.634" v="966" actId="1076"/>
          <ac:picMkLst>
            <pc:docMk/>
            <pc:sldMk cId="3537815587" sldId="266"/>
            <ac:picMk id="8" creationId="{07922006-00A9-392E-3F4E-DA7A645D9227}"/>
          </ac:picMkLst>
        </pc:picChg>
      </pc:sldChg>
      <pc:sldChg chg="addSp delSp modSp mod">
        <pc:chgData name="Vanessa BOUHOURS" userId="09b6a8b2-feb4-4367-8ae6-993eab961cdb" providerId="ADAL" clId="{B4D217AE-5801-45BE-BDDB-191ECC9D0187}" dt="2025-09-22T14:16:58.632" v="3915" actId="2711"/>
        <pc:sldMkLst>
          <pc:docMk/>
          <pc:sldMk cId="649052912" sldId="267"/>
        </pc:sldMkLst>
        <pc:spChg chg="add mod">
          <ac:chgData name="Vanessa BOUHOURS" userId="09b6a8b2-feb4-4367-8ae6-993eab961cdb" providerId="ADAL" clId="{B4D217AE-5801-45BE-BDDB-191ECC9D0187}" dt="2025-09-22T14:14:09.992" v="3896" actId="20577"/>
          <ac:spMkLst>
            <pc:docMk/>
            <pc:sldMk cId="649052912" sldId="267"/>
            <ac:spMk id="3" creationId="{C7D80C78-DC37-ECBC-BA3C-CE1AE911EBC6}"/>
          </ac:spMkLst>
        </pc:spChg>
        <pc:spChg chg="add mod">
          <ac:chgData name="Vanessa BOUHOURS" userId="09b6a8b2-feb4-4367-8ae6-993eab961cdb" providerId="ADAL" clId="{B4D217AE-5801-45BE-BDDB-191ECC9D0187}" dt="2025-09-22T14:16:58.632" v="3915" actId="2711"/>
          <ac:spMkLst>
            <pc:docMk/>
            <pc:sldMk cId="649052912" sldId="267"/>
            <ac:spMk id="6" creationId="{AEB20A1E-6031-8092-3249-805DE18BC7DF}"/>
          </ac:spMkLst>
        </pc:spChg>
        <pc:picChg chg="add mod">
          <ac:chgData name="Vanessa BOUHOURS" userId="09b6a8b2-feb4-4367-8ae6-993eab961cdb" providerId="ADAL" clId="{B4D217AE-5801-45BE-BDDB-191ECC9D0187}" dt="2025-09-19T14:49:54.194" v="442" actId="1076"/>
          <ac:picMkLst>
            <pc:docMk/>
            <pc:sldMk cId="649052912" sldId="267"/>
            <ac:picMk id="5" creationId="{D0A8CB75-3DF3-B6F8-3CF0-2B94D8E6E59E}"/>
          </ac:picMkLst>
        </pc:picChg>
        <pc:picChg chg="add mod">
          <ac:chgData name="Vanessa BOUHOURS" userId="09b6a8b2-feb4-4367-8ae6-993eab961cdb" providerId="ADAL" clId="{B4D217AE-5801-45BE-BDDB-191ECC9D0187}" dt="2025-09-22T12:02:41.572" v="1192" actId="14100"/>
          <ac:picMkLst>
            <pc:docMk/>
            <pc:sldMk cId="649052912" sldId="267"/>
            <ac:picMk id="10" creationId="{DFC3D4FB-DB81-010F-D174-3F9526742EEC}"/>
          </ac:picMkLst>
        </pc:picChg>
      </pc:sldChg>
      <pc:sldChg chg="addSp delSp modSp mod">
        <pc:chgData name="Vanessa BOUHOURS" userId="09b6a8b2-feb4-4367-8ae6-993eab961cdb" providerId="ADAL" clId="{B4D217AE-5801-45BE-BDDB-191ECC9D0187}" dt="2025-09-22T14:18:07.292" v="3925" actId="1076"/>
        <pc:sldMkLst>
          <pc:docMk/>
          <pc:sldMk cId="3272182391" sldId="268"/>
        </pc:sldMkLst>
        <pc:spChg chg="add mod">
          <ac:chgData name="Vanessa BOUHOURS" userId="09b6a8b2-feb4-4367-8ae6-993eab961cdb" providerId="ADAL" clId="{B4D217AE-5801-45BE-BDDB-191ECC9D0187}" dt="2025-09-22T14:18:07.292" v="3925" actId="1076"/>
          <ac:spMkLst>
            <pc:docMk/>
            <pc:sldMk cId="3272182391" sldId="268"/>
            <ac:spMk id="2" creationId="{352DA32B-DF4E-8896-A1AC-579C4D71F21F}"/>
          </ac:spMkLst>
        </pc:spChg>
        <pc:spChg chg="add mod">
          <ac:chgData name="Vanessa BOUHOURS" userId="09b6a8b2-feb4-4367-8ae6-993eab961cdb" providerId="ADAL" clId="{B4D217AE-5801-45BE-BDDB-191ECC9D0187}" dt="2025-09-22T14:17:58.236" v="3923" actId="2711"/>
          <ac:spMkLst>
            <pc:docMk/>
            <pc:sldMk cId="3272182391" sldId="268"/>
            <ac:spMk id="4" creationId="{A6F76C09-2CC5-F7D6-AE29-5F970A5C6F32}"/>
          </ac:spMkLst>
        </pc:spChg>
        <pc:picChg chg="add mod">
          <ac:chgData name="Vanessa BOUHOURS" userId="09b6a8b2-feb4-4367-8ae6-993eab961cdb" providerId="ADAL" clId="{B4D217AE-5801-45BE-BDDB-191ECC9D0187}" dt="2025-09-22T13:12:14.353" v="2645" actId="1076"/>
          <ac:picMkLst>
            <pc:docMk/>
            <pc:sldMk cId="3272182391" sldId="268"/>
            <ac:picMk id="9" creationId="{60031C31-010B-95D8-5BEB-6D85B1461E1D}"/>
          </ac:picMkLst>
        </pc:picChg>
        <pc:picChg chg="add mod">
          <ac:chgData name="Vanessa BOUHOURS" userId="09b6a8b2-feb4-4367-8ae6-993eab961cdb" providerId="ADAL" clId="{B4D217AE-5801-45BE-BDDB-191ECC9D0187}" dt="2025-09-22T13:10:52.972" v="2639" actId="1076"/>
          <ac:picMkLst>
            <pc:docMk/>
            <pc:sldMk cId="3272182391" sldId="268"/>
            <ac:picMk id="13" creationId="{7EA58F86-0AB4-7191-105A-EF6037A17563}"/>
          </ac:picMkLst>
        </pc:picChg>
        <pc:picChg chg="add mod">
          <ac:chgData name="Vanessa BOUHOURS" userId="09b6a8b2-feb4-4367-8ae6-993eab961cdb" providerId="ADAL" clId="{B4D217AE-5801-45BE-BDDB-191ECC9D0187}" dt="2025-09-22T13:12:03.241" v="2642" actId="1076"/>
          <ac:picMkLst>
            <pc:docMk/>
            <pc:sldMk cId="3272182391" sldId="268"/>
            <ac:picMk id="15" creationId="{42119107-8702-79B2-D8DD-DC830A1643BB}"/>
          </ac:picMkLst>
        </pc:picChg>
      </pc:sldChg>
      <pc:sldChg chg="addSp modSp mod ord">
        <pc:chgData name="Vanessa BOUHOURS" userId="09b6a8b2-feb4-4367-8ae6-993eab961cdb" providerId="ADAL" clId="{B4D217AE-5801-45BE-BDDB-191ECC9D0187}" dt="2025-09-22T14:21:08.057" v="3963" actId="1076"/>
        <pc:sldMkLst>
          <pc:docMk/>
          <pc:sldMk cId="3476505064" sldId="269"/>
        </pc:sldMkLst>
        <pc:spChg chg="add mod">
          <ac:chgData name="Vanessa BOUHOURS" userId="09b6a8b2-feb4-4367-8ae6-993eab961cdb" providerId="ADAL" clId="{B4D217AE-5801-45BE-BDDB-191ECC9D0187}" dt="2025-09-22T14:21:03.564" v="3962" actId="255"/>
          <ac:spMkLst>
            <pc:docMk/>
            <pc:sldMk cId="3476505064" sldId="269"/>
            <ac:spMk id="5" creationId="{C55CCA5B-B255-9E53-C68D-28D3E9FF2ED6}"/>
          </ac:spMkLst>
        </pc:spChg>
        <pc:spChg chg="add mod">
          <ac:chgData name="Vanessa BOUHOURS" userId="09b6a8b2-feb4-4367-8ae6-993eab961cdb" providerId="ADAL" clId="{B4D217AE-5801-45BE-BDDB-191ECC9D0187}" dt="2025-09-22T14:21:08.057" v="3963" actId="1076"/>
          <ac:spMkLst>
            <pc:docMk/>
            <pc:sldMk cId="3476505064" sldId="269"/>
            <ac:spMk id="8" creationId="{9CF64884-CDA3-435E-CAD7-068BFE55F0A6}"/>
          </ac:spMkLst>
        </pc:spChg>
        <pc:picChg chg="add mod">
          <ac:chgData name="Vanessa BOUHOURS" userId="09b6a8b2-feb4-4367-8ae6-993eab961cdb" providerId="ADAL" clId="{B4D217AE-5801-45BE-BDDB-191ECC9D0187}" dt="2025-09-22T14:05:25.564" v="3510" actId="14100"/>
          <ac:picMkLst>
            <pc:docMk/>
            <pc:sldMk cId="3476505064" sldId="269"/>
            <ac:picMk id="4" creationId="{75B0FDDE-71F8-7262-83DE-3B1F8DA38FDC}"/>
          </ac:picMkLst>
        </pc:picChg>
        <pc:picChg chg="add mod">
          <ac:chgData name="Vanessa BOUHOURS" userId="09b6a8b2-feb4-4367-8ae6-993eab961cdb" providerId="ADAL" clId="{B4D217AE-5801-45BE-BDDB-191ECC9D0187}" dt="2025-09-22T14:05:31.015" v="3511" actId="14100"/>
          <ac:picMkLst>
            <pc:docMk/>
            <pc:sldMk cId="3476505064" sldId="269"/>
            <ac:picMk id="7" creationId="{C75964B9-C1D5-0E88-4EA3-9217E29618EE}"/>
          </ac:picMkLst>
        </pc:picChg>
      </pc:sldChg>
      <pc:sldChg chg="addSp modSp add mod">
        <pc:chgData name="Vanessa BOUHOURS" userId="09b6a8b2-feb4-4367-8ae6-993eab961cdb" providerId="ADAL" clId="{B4D217AE-5801-45BE-BDDB-191ECC9D0187}" dt="2025-09-22T14:18:55.884" v="3941" actId="255"/>
        <pc:sldMkLst>
          <pc:docMk/>
          <pc:sldMk cId="103105856" sldId="270"/>
        </pc:sldMkLst>
        <pc:spChg chg="mod">
          <ac:chgData name="Vanessa BOUHOURS" userId="09b6a8b2-feb4-4367-8ae6-993eab961cdb" providerId="ADAL" clId="{B4D217AE-5801-45BE-BDDB-191ECC9D0187}" dt="2025-09-22T14:18:55.884" v="3941" actId="255"/>
          <ac:spMkLst>
            <pc:docMk/>
            <pc:sldMk cId="103105856" sldId="270"/>
            <ac:spMk id="2" creationId="{48E9DDAA-A32D-B600-9458-504ADE22EEF4}"/>
          </ac:spMkLst>
        </pc:spChg>
        <pc:spChg chg="mod">
          <ac:chgData name="Vanessa BOUHOURS" userId="09b6a8b2-feb4-4367-8ae6-993eab961cdb" providerId="ADAL" clId="{B4D217AE-5801-45BE-BDDB-191ECC9D0187}" dt="2025-09-22T14:18:48.928" v="3940" actId="2711"/>
          <ac:spMkLst>
            <pc:docMk/>
            <pc:sldMk cId="103105856" sldId="270"/>
            <ac:spMk id="3" creationId="{19A3E980-0478-C5D1-4F69-2DA092FDA0A5}"/>
          </ac:spMkLst>
        </pc:spChg>
        <pc:picChg chg="add mod">
          <ac:chgData name="Vanessa BOUHOURS" userId="09b6a8b2-feb4-4367-8ae6-993eab961cdb" providerId="ADAL" clId="{B4D217AE-5801-45BE-BDDB-191ECC9D0187}" dt="2025-09-22T13:39:06.681" v="2694" actId="1076"/>
          <ac:picMkLst>
            <pc:docMk/>
            <pc:sldMk cId="103105856" sldId="270"/>
            <ac:picMk id="6" creationId="{BF8F9864-1105-B2DD-C3BD-91B90F86E143}"/>
          </ac:picMkLst>
        </pc:picChg>
      </pc:sldChg>
      <pc:sldChg chg="addSp modSp add mod ord">
        <pc:chgData name="Vanessa BOUHOURS" userId="09b6a8b2-feb4-4367-8ae6-993eab961cdb" providerId="ADAL" clId="{B4D217AE-5801-45BE-BDDB-191ECC9D0187}" dt="2025-09-22T14:26:17.079" v="4176" actId="20577"/>
        <pc:sldMkLst>
          <pc:docMk/>
          <pc:sldMk cId="3697139527" sldId="271"/>
        </pc:sldMkLst>
        <pc:spChg chg="mod">
          <ac:chgData name="Vanessa BOUHOURS" userId="09b6a8b2-feb4-4367-8ae6-993eab961cdb" providerId="ADAL" clId="{B4D217AE-5801-45BE-BDDB-191ECC9D0187}" dt="2025-09-22T14:17:28.503" v="3920" actId="255"/>
          <ac:spMkLst>
            <pc:docMk/>
            <pc:sldMk cId="3697139527" sldId="271"/>
            <ac:spMk id="2" creationId="{28C5A299-FCD1-AC35-5D2D-17B9DFCDB5BD}"/>
          </ac:spMkLst>
        </pc:spChg>
        <pc:spChg chg="mod">
          <ac:chgData name="Vanessa BOUHOURS" userId="09b6a8b2-feb4-4367-8ae6-993eab961cdb" providerId="ADAL" clId="{B4D217AE-5801-45BE-BDDB-191ECC9D0187}" dt="2025-09-22T14:26:17.079" v="4176" actId="20577"/>
          <ac:spMkLst>
            <pc:docMk/>
            <pc:sldMk cId="3697139527" sldId="271"/>
            <ac:spMk id="3" creationId="{71408138-BBBD-B32F-DCE0-ECA4F5E81724}"/>
          </ac:spMkLst>
        </pc:spChg>
        <pc:picChg chg="add mod">
          <ac:chgData name="Vanessa BOUHOURS" userId="09b6a8b2-feb4-4367-8ae6-993eab961cdb" providerId="ADAL" clId="{B4D217AE-5801-45BE-BDDB-191ECC9D0187}" dt="2025-09-22T13:00:25.705" v="2222" actId="1076"/>
          <ac:picMkLst>
            <pc:docMk/>
            <pc:sldMk cId="3697139527" sldId="271"/>
            <ac:picMk id="5" creationId="{71249E4B-EAC0-E95E-D52F-761CD34EF23D}"/>
          </ac:picMkLst>
        </pc:picChg>
        <pc:picChg chg="add mod">
          <ac:chgData name="Vanessa BOUHOURS" userId="09b6a8b2-feb4-4367-8ae6-993eab961cdb" providerId="ADAL" clId="{B4D217AE-5801-45BE-BDDB-191ECC9D0187}" dt="2025-09-22T13:00:27.372" v="2223" actId="1076"/>
          <ac:picMkLst>
            <pc:docMk/>
            <pc:sldMk cId="3697139527" sldId="271"/>
            <ac:picMk id="7" creationId="{AD360706-5394-9BC8-30B5-E0E2DBE60313}"/>
          </ac:picMkLst>
        </pc:picChg>
      </pc:sldChg>
      <pc:sldChg chg="addSp delSp modSp add mod">
        <pc:chgData name="Vanessa BOUHOURS" userId="09b6a8b2-feb4-4367-8ae6-993eab961cdb" providerId="ADAL" clId="{B4D217AE-5801-45BE-BDDB-191ECC9D0187}" dt="2025-09-22T14:18:34.757" v="3939" actId="1076"/>
        <pc:sldMkLst>
          <pc:docMk/>
          <pc:sldMk cId="2314703522" sldId="273"/>
        </pc:sldMkLst>
        <pc:spChg chg="mod">
          <ac:chgData name="Vanessa BOUHOURS" userId="09b6a8b2-feb4-4367-8ae6-993eab961cdb" providerId="ADAL" clId="{B4D217AE-5801-45BE-BDDB-191ECC9D0187}" dt="2025-09-22T14:18:34.757" v="3939" actId="1076"/>
          <ac:spMkLst>
            <pc:docMk/>
            <pc:sldMk cId="2314703522" sldId="273"/>
            <ac:spMk id="2" creationId="{2BF8F6D3-C98D-6B30-8DD0-114414D94F10}"/>
          </ac:spMkLst>
        </pc:spChg>
        <pc:spChg chg="mod">
          <ac:chgData name="Vanessa BOUHOURS" userId="09b6a8b2-feb4-4367-8ae6-993eab961cdb" providerId="ADAL" clId="{B4D217AE-5801-45BE-BDDB-191ECC9D0187}" dt="2025-09-22T14:17:45.446" v="3922" actId="2711"/>
          <ac:spMkLst>
            <pc:docMk/>
            <pc:sldMk cId="2314703522" sldId="273"/>
            <ac:spMk id="3" creationId="{254B391C-0DB8-77F8-75F9-A92B44B3CD4C}"/>
          </ac:spMkLst>
        </pc:spChg>
        <pc:picChg chg="add mod">
          <ac:chgData name="Vanessa BOUHOURS" userId="09b6a8b2-feb4-4367-8ae6-993eab961cdb" providerId="ADAL" clId="{B4D217AE-5801-45BE-BDDB-191ECC9D0187}" dt="2025-09-22T12:57:51.819" v="2111" actId="1076"/>
          <ac:picMkLst>
            <pc:docMk/>
            <pc:sldMk cId="2314703522" sldId="273"/>
            <ac:picMk id="6" creationId="{4E0E3346-17F4-0E44-09BC-F09633A11E63}"/>
          </ac:picMkLst>
        </pc:picChg>
        <pc:picChg chg="add mod">
          <ac:chgData name="Vanessa BOUHOURS" userId="09b6a8b2-feb4-4367-8ae6-993eab961cdb" providerId="ADAL" clId="{B4D217AE-5801-45BE-BDDB-191ECC9D0187}" dt="2025-09-22T12:57:53.504" v="2112" actId="1076"/>
          <ac:picMkLst>
            <pc:docMk/>
            <pc:sldMk cId="2314703522" sldId="273"/>
            <ac:picMk id="9" creationId="{35D7650F-49F4-5A96-4268-A80DA9AC0545}"/>
          </ac:picMkLst>
        </pc:picChg>
        <pc:picChg chg="add mod">
          <ac:chgData name="Vanessa BOUHOURS" userId="09b6a8b2-feb4-4367-8ae6-993eab961cdb" providerId="ADAL" clId="{B4D217AE-5801-45BE-BDDB-191ECC9D0187}" dt="2025-09-22T12:57:42.896" v="2109" actId="1076"/>
          <ac:picMkLst>
            <pc:docMk/>
            <pc:sldMk cId="2314703522" sldId="273"/>
            <ac:picMk id="11" creationId="{3848655B-FEAC-BFFE-A04F-9075DAC60321}"/>
          </ac:picMkLst>
        </pc:picChg>
        <pc:picChg chg="add mod">
          <ac:chgData name="Vanessa BOUHOURS" userId="09b6a8b2-feb4-4367-8ae6-993eab961cdb" providerId="ADAL" clId="{B4D217AE-5801-45BE-BDDB-191ECC9D0187}" dt="2025-09-22T13:01:20.098" v="2237" actId="14100"/>
          <ac:picMkLst>
            <pc:docMk/>
            <pc:sldMk cId="2314703522" sldId="273"/>
            <ac:picMk id="13" creationId="{09F5EF6E-5166-A27F-A735-812560FBA380}"/>
          </ac:picMkLst>
        </pc:picChg>
        <pc:picChg chg="add mod">
          <ac:chgData name="Vanessa BOUHOURS" userId="09b6a8b2-feb4-4367-8ae6-993eab961cdb" providerId="ADAL" clId="{B4D217AE-5801-45BE-BDDB-191ECC9D0187}" dt="2025-09-22T13:01:22.909" v="2238" actId="14100"/>
          <ac:picMkLst>
            <pc:docMk/>
            <pc:sldMk cId="2314703522" sldId="273"/>
            <ac:picMk id="15" creationId="{C939BD89-E18A-8191-BD5E-4067AD17CFC8}"/>
          </ac:picMkLst>
        </pc:picChg>
        <pc:picChg chg="add mod">
          <ac:chgData name="Vanessa BOUHOURS" userId="09b6a8b2-feb4-4367-8ae6-993eab961cdb" providerId="ADAL" clId="{B4D217AE-5801-45BE-BDDB-191ECC9D0187}" dt="2025-09-22T13:01:27.245" v="2239" actId="14100"/>
          <ac:picMkLst>
            <pc:docMk/>
            <pc:sldMk cId="2314703522" sldId="273"/>
            <ac:picMk id="18" creationId="{CE9DD69B-31E3-D010-26D0-8729351273EB}"/>
          </ac:picMkLst>
        </pc:picChg>
        <pc:picChg chg="add mod">
          <ac:chgData name="Vanessa BOUHOURS" userId="09b6a8b2-feb4-4367-8ae6-993eab961cdb" providerId="ADAL" clId="{B4D217AE-5801-45BE-BDDB-191ECC9D0187}" dt="2025-09-22T13:01:09.797" v="2236" actId="1076"/>
          <ac:picMkLst>
            <pc:docMk/>
            <pc:sldMk cId="2314703522" sldId="273"/>
            <ac:picMk id="20" creationId="{3E15C23F-5639-E5AD-3116-66C561BFE59C}"/>
          </ac:picMkLst>
        </pc:picChg>
      </pc:sldChg>
      <pc:sldChg chg="addSp delSp modSp new mod ord">
        <pc:chgData name="Vanessa BOUHOURS" userId="09b6a8b2-feb4-4367-8ae6-993eab961cdb" providerId="ADAL" clId="{B4D217AE-5801-45BE-BDDB-191ECC9D0187}" dt="2025-09-22T15:16:36.701" v="5643" actId="14861"/>
        <pc:sldMkLst>
          <pc:docMk/>
          <pc:sldMk cId="3903675945" sldId="274"/>
        </pc:sldMkLst>
        <pc:spChg chg="add mod">
          <ac:chgData name="Vanessa BOUHOURS" userId="09b6a8b2-feb4-4367-8ae6-993eab961cdb" providerId="ADAL" clId="{B4D217AE-5801-45BE-BDDB-191ECC9D0187}" dt="2025-09-22T15:15:49.119" v="5548" actId="113"/>
          <ac:spMkLst>
            <pc:docMk/>
            <pc:sldMk cId="3903675945" sldId="274"/>
            <ac:spMk id="9" creationId="{77EE6321-AB8C-3140-0B5B-75E67905C9FC}"/>
          </ac:spMkLst>
        </pc:spChg>
        <pc:picChg chg="add mod">
          <ac:chgData name="Vanessa BOUHOURS" userId="09b6a8b2-feb4-4367-8ae6-993eab961cdb" providerId="ADAL" clId="{B4D217AE-5801-45BE-BDDB-191ECC9D0187}" dt="2025-09-22T15:16:36.701" v="5643" actId="14861"/>
          <ac:picMkLst>
            <pc:docMk/>
            <pc:sldMk cId="3903675945" sldId="274"/>
            <ac:picMk id="8" creationId="{EE6EE341-FB16-4024-F171-6687E6F0A012}"/>
          </ac:picMkLst>
        </pc:picChg>
        <pc:picChg chg="add mod">
          <ac:chgData name="Vanessa BOUHOURS" userId="09b6a8b2-feb4-4367-8ae6-993eab961cdb" providerId="ADAL" clId="{B4D217AE-5801-45BE-BDDB-191ECC9D0187}" dt="2025-09-22T15:16:19.368" v="5575" actId="14861"/>
          <ac:picMkLst>
            <pc:docMk/>
            <pc:sldMk cId="3903675945" sldId="274"/>
            <ac:picMk id="1028" creationId="{44C9B557-5D47-F9DF-E7D4-0E90E84E842A}"/>
          </ac:picMkLst>
        </pc:picChg>
      </pc:sldChg>
      <pc:sldChg chg="addSp delSp modSp add mod">
        <pc:chgData name="Vanessa BOUHOURS" userId="09b6a8b2-feb4-4367-8ae6-993eab961cdb" providerId="ADAL" clId="{B4D217AE-5801-45BE-BDDB-191ECC9D0187}" dt="2025-09-22T14:19:09.971" v="3943" actId="2711"/>
        <pc:sldMkLst>
          <pc:docMk/>
          <pc:sldMk cId="1951318292" sldId="275"/>
        </pc:sldMkLst>
        <pc:spChg chg="mod">
          <ac:chgData name="Vanessa BOUHOURS" userId="09b6a8b2-feb4-4367-8ae6-993eab961cdb" providerId="ADAL" clId="{B4D217AE-5801-45BE-BDDB-191ECC9D0187}" dt="2025-09-22T14:19:03.777" v="3942" actId="255"/>
          <ac:spMkLst>
            <pc:docMk/>
            <pc:sldMk cId="1951318292" sldId="275"/>
            <ac:spMk id="2" creationId="{567449E3-59B9-E5A0-6718-7064D8D75EBA}"/>
          </ac:spMkLst>
        </pc:spChg>
        <pc:spChg chg="add mod">
          <ac:chgData name="Vanessa BOUHOURS" userId="09b6a8b2-feb4-4367-8ae6-993eab961cdb" providerId="ADAL" clId="{B4D217AE-5801-45BE-BDDB-191ECC9D0187}" dt="2025-09-22T14:19:09.971" v="3943" actId="2711"/>
          <ac:spMkLst>
            <pc:docMk/>
            <pc:sldMk cId="1951318292" sldId="275"/>
            <ac:spMk id="5" creationId="{3F2231BF-51F9-4EE5-4B4A-9667782F4DFE}"/>
          </ac:spMkLst>
        </pc:spChg>
        <pc:picChg chg="add mod">
          <ac:chgData name="Vanessa BOUHOURS" userId="09b6a8b2-feb4-4367-8ae6-993eab961cdb" providerId="ADAL" clId="{B4D217AE-5801-45BE-BDDB-191ECC9D0187}" dt="2025-09-22T13:42:20.458" v="2726" actId="1076"/>
          <ac:picMkLst>
            <pc:docMk/>
            <pc:sldMk cId="1951318292" sldId="275"/>
            <ac:picMk id="8" creationId="{5B0B6769-B755-4393-A9BE-C462F6DCC903}"/>
          </ac:picMkLst>
        </pc:picChg>
      </pc:sldChg>
      <pc:sldChg chg="addSp delSp modSp add del mod">
        <pc:chgData name="Vanessa BOUHOURS" userId="09b6a8b2-feb4-4367-8ae6-993eab961cdb" providerId="ADAL" clId="{B4D217AE-5801-45BE-BDDB-191ECC9D0187}" dt="2025-10-02T14:07:27.429" v="6370" actId="2696"/>
        <pc:sldMkLst>
          <pc:docMk/>
          <pc:sldMk cId="4188673929" sldId="276"/>
        </pc:sldMkLst>
      </pc:sldChg>
      <pc:sldChg chg="addSp delSp modSp add mod ord">
        <pc:chgData name="Vanessa BOUHOURS" userId="09b6a8b2-feb4-4367-8ae6-993eab961cdb" providerId="ADAL" clId="{B4D217AE-5801-45BE-BDDB-191ECC9D0187}" dt="2025-09-22T14:19:39.764" v="3949" actId="14100"/>
        <pc:sldMkLst>
          <pc:docMk/>
          <pc:sldMk cId="1775340533" sldId="277"/>
        </pc:sldMkLst>
        <pc:spChg chg="add del mod">
          <ac:chgData name="Vanessa BOUHOURS" userId="09b6a8b2-feb4-4367-8ae6-993eab961cdb" providerId="ADAL" clId="{B4D217AE-5801-45BE-BDDB-191ECC9D0187}" dt="2025-09-22T14:19:34.182" v="3948" actId="1076"/>
          <ac:spMkLst>
            <pc:docMk/>
            <pc:sldMk cId="1775340533" sldId="277"/>
            <ac:spMk id="2" creationId="{D6BFE34D-BC64-8C64-F728-E21692298801}"/>
          </ac:spMkLst>
        </pc:spChg>
        <pc:spChg chg="add mod">
          <ac:chgData name="Vanessa BOUHOURS" userId="09b6a8b2-feb4-4367-8ae6-993eab961cdb" providerId="ADAL" clId="{B4D217AE-5801-45BE-BDDB-191ECC9D0187}" dt="2025-09-22T14:19:39.764" v="3949" actId="14100"/>
          <ac:spMkLst>
            <pc:docMk/>
            <pc:sldMk cId="1775340533" sldId="277"/>
            <ac:spMk id="5" creationId="{9D200C24-10CA-F47A-A9FE-AA45CBCE54A5}"/>
          </ac:spMkLst>
        </pc:spChg>
        <pc:picChg chg="add mod">
          <ac:chgData name="Vanessa BOUHOURS" userId="09b6a8b2-feb4-4367-8ae6-993eab961cdb" providerId="ADAL" clId="{B4D217AE-5801-45BE-BDDB-191ECC9D0187}" dt="2025-09-22T13:50:37.756" v="3104" actId="1076"/>
          <ac:picMkLst>
            <pc:docMk/>
            <pc:sldMk cId="1775340533" sldId="277"/>
            <ac:picMk id="6" creationId="{C26BF78D-9C40-C4E1-222C-195EBC313574}"/>
          </ac:picMkLst>
        </pc:picChg>
      </pc:sldChg>
      <pc:sldChg chg="addSp delSp modSp add mod">
        <pc:chgData name="Vanessa BOUHOURS" userId="09b6a8b2-feb4-4367-8ae6-993eab961cdb" providerId="ADAL" clId="{B4D217AE-5801-45BE-BDDB-191ECC9D0187}" dt="2025-10-02T14:09:51.126" v="6373" actId="6549"/>
        <pc:sldMkLst>
          <pc:docMk/>
          <pc:sldMk cId="358256681" sldId="278"/>
        </pc:sldMkLst>
        <pc:spChg chg="mod">
          <ac:chgData name="Vanessa BOUHOURS" userId="09b6a8b2-feb4-4367-8ae6-993eab961cdb" providerId="ADAL" clId="{B4D217AE-5801-45BE-BDDB-191ECC9D0187}" dt="2025-09-22T14:21:20.794" v="3965" actId="255"/>
          <ac:spMkLst>
            <pc:docMk/>
            <pc:sldMk cId="358256681" sldId="278"/>
            <ac:spMk id="2" creationId="{CC16196C-4F7D-FB18-3611-8ECD4CBCFF24}"/>
          </ac:spMkLst>
        </pc:spChg>
        <pc:spChg chg="add mod">
          <ac:chgData name="Vanessa BOUHOURS" userId="09b6a8b2-feb4-4367-8ae6-993eab961cdb" providerId="ADAL" clId="{B4D217AE-5801-45BE-BDDB-191ECC9D0187}" dt="2025-10-02T14:09:51.126" v="6373" actId="6549"/>
          <ac:spMkLst>
            <pc:docMk/>
            <pc:sldMk cId="358256681" sldId="278"/>
            <ac:spMk id="3" creationId="{E6CEACAC-3CAE-BF0A-FA34-AFD380195B8D}"/>
          </ac:spMkLst>
        </pc:spChg>
        <pc:picChg chg="add mod">
          <ac:chgData name="Vanessa BOUHOURS" userId="09b6a8b2-feb4-4367-8ae6-993eab961cdb" providerId="ADAL" clId="{B4D217AE-5801-45BE-BDDB-191ECC9D0187}" dt="2025-09-22T13:55:39.210" v="3204" actId="1076"/>
          <ac:picMkLst>
            <pc:docMk/>
            <pc:sldMk cId="358256681" sldId="278"/>
            <ac:picMk id="9" creationId="{7E64AED8-0F55-9F5F-E9EF-A64644B5C715}"/>
          </ac:picMkLst>
        </pc:picChg>
      </pc:sldChg>
      <pc:sldChg chg="addSp delSp modSp add mod">
        <pc:chgData name="Vanessa BOUHOURS" userId="09b6a8b2-feb4-4367-8ae6-993eab961cdb" providerId="ADAL" clId="{B4D217AE-5801-45BE-BDDB-191ECC9D0187}" dt="2025-09-22T14:20:04.911" v="3953" actId="2711"/>
        <pc:sldMkLst>
          <pc:docMk/>
          <pc:sldMk cId="354046230" sldId="279"/>
        </pc:sldMkLst>
        <pc:spChg chg="mod">
          <ac:chgData name="Vanessa BOUHOURS" userId="09b6a8b2-feb4-4367-8ae6-993eab961cdb" providerId="ADAL" clId="{B4D217AE-5801-45BE-BDDB-191ECC9D0187}" dt="2025-09-22T14:19:59.214" v="3952" actId="255"/>
          <ac:spMkLst>
            <pc:docMk/>
            <pc:sldMk cId="354046230" sldId="279"/>
            <ac:spMk id="2" creationId="{849E42AF-1D32-C085-FE73-199B03DCE45A}"/>
          </ac:spMkLst>
        </pc:spChg>
        <pc:spChg chg="mod">
          <ac:chgData name="Vanessa BOUHOURS" userId="09b6a8b2-feb4-4367-8ae6-993eab961cdb" providerId="ADAL" clId="{B4D217AE-5801-45BE-BDDB-191ECC9D0187}" dt="2025-09-22T14:20:04.911" v="3953" actId="2711"/>
          <ac:spMkLst>
            <pc:docMk/>
            <pc:sldMk cId="354046230" sldId="279"/>
            <ac:spMk id="5" creationId="{72F4E042-D992-8F97-55C7-AAA4155B1326}"/>
          </ac:spMkLst>
        </pc:spChg>
        <pc:picChg chg="add mod">
          <ac:chgData name="Vanessa BOUHOURS" userId="09b6a8b2-feb4-4367-8ae6-993eab961cdb" providerId="ADAL" clId="{B4D217AE-5801-45BE-BDDB-191ECC9D0187}" dt="2025-09-22T13:58:53.992" v="3372" actId="14100"/>
          <ac:picMkLst>
            <pc:docMk/>
            <pc:sldMk cId="354046230" sldId="279"/>
            <ac:picMk id="7" creationId="{FA1EC141-E84C-E0F1-D7FC-6CF33CD40606}"/>
          </ac:picMkLst>
        </pc:picChg>
      </pc:sldChg>
      <pc:sldChg chg="addSp delSp modSp add mod">
        <pc:chgData name="Vanessa BOUHOURS" userId="09b6a8b2-feb4-4367-8ae6-993eab961cdb" providerId="ADAL" clId="{B4D217AE-5801-45BE-BDDB-191ECC9D0187}" dt="2025-09-22T14:20:37.071" v="3958" actId="255"/>
        <pc:sldMkLst>
          <pc:docMk/>
          <pc:sldMk cId="3528189179" sldId="280"/>
        </pc:sldMkLst>
        <pc:spChg chg="mod">
          <ac:chgData name="Vanessa BOUHOURS" userId="09b6a8b2-feb4-4367-8ae6-993eab961cdb" providerId="ADAL" clId="{B4D217AE-5801-45BE-BDDB-191ECC9D0187}" dt="2025-09-22T14:20:37.071" v="3958" actId="255"/>
          <ac:spMkLst>
            <pc:docMk/>
            <pc:sldMk cId="3528189179" sldId="280"/>
            <ac:spMk id="2" creationId="{DFB6091E-E4E9-3825-CDD1-F545658E53A6}"/>
          </ac:spMkLst>
        </pc:spChg>
        <pc:spChg chg="add mod">
          <ac:chgData name="Vanessa BOUHOURS" userId="09b6a8b2-feb4-4367-8ae6-993eab961cdb" providerId="ADAL" clId="{B4D217AE-5801-45BE-BDDB-191ECC9D0187}" dt="2025-09-22T14:20:32.852" v="3957" actId="2711"/>
          <ac:spMkLst>
            <pc:docMk/>
            <pc:sldMk cId="3528189179" sldId="280"/>
            <ac:spMk id="3" creationId="{2728B6F8-93C6-EB66-CCEB-836A7CEBC311}"/>
          </ac:spMkLst>
        </pc:spChg>
        <pc:picChg chg="add mod">
          <ac:chgData name="Vanessa BOUHOURS" userId="09b6a8b2-feb4-4367-8ae6-993eab961cdb" providerId="ADAL" clId="{B4D217AE-5801-45BE-BDDB-191ECC9D0187}" dt="2025-09-22T14:01:02.982" v="3410" actId="1076"/>
          <ac:picMkLst>
            <pc:docMk/>
            <pc:sldMk cId="3528189179" sldId="280"/>
            <ac:picMk id="6" creationId="{65AF3B79-47D0-1D17-ABF7-D31C7AA76B05}"/>
          </ac:picMkLst>
        </pc:picChg>
      </pc:sldChg>
      <pc:sldChg chg="addSp delSp modSp add mod">
        <pc:chgData name="Vanessa BOUHOURS" userId="09b6a8b2-feb4-4367-8ae6-993eab961cdb" providerId="ADAL" clId="{B4D217AE-5801-45BE-BDDB-191ECC9D0187}" dt="2025-09-22T14:20:49.544" v="3960" actId="255"/>
        <pc:sldMkLst>
          <pc:docMk/>
          <pc:sldMk cId="3551573248" sldId="281"/>
        </pc:sldMkLst>
        <pc:spChg chg="mod">
          <ac:chgData name="Vanessa BOUHOURS" userId="09b6a8b2-feb4-4367-8ae6-993eab961cdb" providerId="ADAL" clId="{B4D217AE-5801-45BE-BDDB-191ECC9D0187}" dt="2025-09-22T14:20:49.544" v="3960" actId="255"/>
          <ac:spMkLst>
            <pc:docMk/>
            <pc:sldMk cId="3551573248" sldId="281"/>
            <ac:spMk id="2" creationId="{7343832A-3461-7CAD-3FA8-DFD128B4885C}"/>
          </ac:spMkLst>
        </pc:spChg>
        <pc:spChg chg="add mod">
          <ac:chgData name="Vanessa BOUHOURS" userId="09b6a8b2-feb4-4367-8ae6-993eab961cdb" providerId="ADAL" clId="{B4D217AE-5801-45BE-BDDB-191ECC9D0187}" dt="2025-09-22T14:20:43.691" v="3959" actId="2711"/>
          <ac:spMkLst>
            <pc:docMk/>
            <pc:sldMk cId="3551573248" sldId="281"/>
            <ac:spMk id="5" creationId="{950B8D63-845C-0854-1F7F-CAFD7EAC2596}"/>
          </ac:spMkLst>
        </pc:spChg>
        <pc:picChg chg="add mod">
          <ac:chgData name="Vanessa BOUHOURS" userId="09b6a8b2-feb4-4367-8ae6-993eab961cdb" providerId="ADAL" clId="{B4D217AE-5801-45BE-BDDB-191ECC9D0187}" dt="2025-09-22T14:02:23.589" v="3464" actId="1076"/>
          <ac:picMkLst>
            <pc:docMk/>
            <pc:sldMk cId="3551573248" sldId="281"/>
            <ac:picMk id="7" creationId="{C0B77DE3-7020-BE69-10E1-3D01FC48371F}"/>
          </ac:picMkLst>
        </pc:picChg>
      </pc:sldChg>
      <pc:sldChg chg="addSp delSp modSp add mod ord">
        <pc:chgData name="Vanessa BOUHOURS" userId="09b6a8b2-feb4-4367-8ae6-993eab961cdb" providerId="ADAL" clId="{B4D217AE-5801-45BE-BDDB-191ECC9D0187}" dt="2025-09-22T14:21:42.036" v="3968" actId="1076"/>
        <pc:sldMkLst>
          <pc:docMk/>
          <pc:sldMk cId="3642017702" sldId="282"/>
        </pc:sldMkLst>
        <pc:spChg chg="mod">
          <ac:chgData name="Vanessa BOUHOURS" userId="09b6a8b2-feb4-4367-8ae6-993eab961cdb" providerId="ADAL" clId="{B4D217AE-5801-45BE-BDDB-191ECC9D0187}" dt="2025-09-22T14:21:42.036" v="3968" actId="1076"/>
          <ac:spMkLst>
            <pc:docMk/>
            <pc:sldMk cId="3642017702" sldId="282"/>
            <ac:spMk id="2" creationId="{41A6F447-ACB4-8F33-6F80-3A841FF874A8}"/>
          </ac:spMkLst>
        </pc:spChg>
        <pc:spChg chg="add mod">
          <ac:chgData name="Vanessa BOUHOURS" userId="09b6a8b2-feb4-4367-8ae6-993eab961cdb" providerId="ADAL" clId="{B4D217AE-5801-45BE-BDDB-191ECC9D0187}" dt="2025-09-22T14:21:28.408" v="3966" actId="255"/>
          <ac:spMkLst>
            <pc:docMk/>
            <pc:sldMk cId="3642017702" sldId="282"/>
            <ac:spMk id="5" creationId="{40C63312-057F-AB79-F7B4-32B75AA81362}"/>
          </ac:spMkLst>
        </pc:spChg>
      </pc:sldChg>
      <pc:sldChg chg="addSp delSp modSp add mod">
        <pc:chgData name="Vanessa BOUHOURS" userId="09b6a8b2-feb4-4367-8ae6-993eab961cdb" providerId="ADAL" clId="{B4D217AE-5801-45BE-BDDB-191ECC9D0187}" dt="2025-09-22T14:44:30.210" v="4691" actId="1076"/>
        <pc:sldMkLst>
          <pc:docMk/>
          <pc:sldMk cId="1696968444" sldId="283"/>
        </pc:sldMkLst>
        <pc:spChg chg="mod">
          <ac:chgData name="Vanessa BOUHOURS" userId="09b6a8b2-feb4-4367-8ae6-993eab961cdb" providerId="ADAL" clId="{B4D217AE-5801-45BE-BDDB-191ECC9D0187}" dt="2025-09-22T14:40:03.600" v="4396" actId="14100"/>
          <ac:spMkLst>
            <pc:docMk/>
            <pc:sldMk cId="1696968444" sldId="283"/>
            <ac:spMk id="2" creationId="{98ECF266-6A45-5046-B823-F96876CC742D}"/>
          </ac:spMkLst>
        </pc:spChg>
        <pc:spChg chg="mod">
          <ac:chgData name="Vanessa BOUHOURS" userId="09b6a8b2-feb4-4367-8ae6-993eab961cdb" providerId="ADAL" clId="{B4D217AE-5801-45BE-BDDB-191ECC9D0187}" dt="2025-09-22T14:43:35.228" v="4682" actId="1076"/>
          <ac:spMkLst>
            <pc:docMk/>
            <pc:sldMk cId="1696968444" sldId="283"/>
            <ac:spMk id="5" creationId="{BD5A93BF-C939-5BB9-BB22-66E48C734E88}"/>
          </ac:spMkLst>
        </pc:spChg>
        <pc:picChg chg="add mod">
          <ac:chgData name="Vanessa BOUHOURS" userId="09b6a8b2-feb4-4367-8ae6-993eab961cdb" providerId="ADAL" clId="{B4D217AE-5801-45BE-BDDB-191ECC9D0187}" dt="2025-09-22T14:43:37.990" v="4683" actId="1076"/>
          <ac:picMkLst>
            <pc:docMk/>
            <pc:sldMk cId="1696968444" sldId="283"/>
            <ac:picMk id="6" creationId="{B80ACCE8-611D-3333-86E1-98AA8697B4BA}"/>
          </ac:picMkLst>
        </pc:picChg>
        <pc:picChg chg="add mod">
          <ac:chgData name="Vanessa BOUHOURS" userId="09b6a8b2-feb4-4367-8ae6-993eab961cdb" providerId="ADAL" clId="{B4D217AE-5801-45BE-BDDB-191ECC9D0187}" dt="2025-09-22T14:43:48.507" v="4686" actId="1076"/>
          <ac:picMkLst>
            <pc:docMk/>
            <pc:sldMk cId="1696968444" sldId="283"/>
            <ac:picMk id="9" creationId="{ED057343-A62B-0E28-98AD-E7AF0F64D31C}"/>
          </ac:picMkLst>
        </pc:picChg>
        <pc:picChg chg="add mod">
          <ac:chgData name="Vanessa BOUHOURS" userId="09b6a8b2-feb4-4367-8ae6-993eab961cdb" providerId="ADAL" clId="{B4D217AE-5801-45BE-BDDB-191ECC9D0187}" dt="2025-09-22T14:44:30.210" v="4691" actId="1076"/>
          <ac:picMkLst>
            <pc:docMk/>
            <pc:sldMk cId="1696968444" sldId="283"/>
            <ac:picMk id="11" creationId="{C4D0C1AA-BA9C-9B41-84C2-6F099DF01E10}"/>
          </ac:picMkLst>
        </pc:picChg>
      </pc:sldChg>
      <pc:sldChg chg="addSp delSp modSp add mod">
        <pc:chgData name="Vanessa BOUHOURS" userId="09b6a8b2-feb4-4367-8ae6-993eab961cdb" providerId="ADAL" clId="{B4D217AE-5801-45BE-BDDB-191ECC9D0187}" dt="2025-09-25T08:54:57.103" v="6266" actId="123"/>
        <pc:sldMkLst>
          <pc:docMk/>
          <pc:sldMk cId="2435378225" sldId="284"/>
        </pc:sldMkLst>
        <pc:spChg chg="mod">
          <ac:chgData name="Vanessa BOUHOURS" userId="09b6a8b2-feb4-4367-8ae6-993eab961cdb" providerId="ADAL" clId="{B4D217AE-5801-45BE-BDDB-191ECC9D0187}" dt="2025-09-25T08:38:22.080" v="5690" actId="14100"/>
          <ac:spMkLst>
            <pc:docMk/>
            <pc:sldMk cId="2435378225" sldId="284"/>
            <ac:spMk id="2" creationId="{4A53E791-DBC5-6BFB-5517-3847AF7F01A8}"/>
          </ac:spMkLst>
        </pc:spChg>
        <pc:spChg chg="mod">
          <ac:chgData name="Vanessa BOUHOURS" userId="09b6a8b2-feb4-4367-8ae6-993eab961cdb" providerId="ADAL" clId="{B4D217AE-5801-45BE-BDDB-191ECC9D0187}" dt="2025-09-25T08:54:57.103" v="6266" actId="123"/>
          <ac:spMkLst>
            <pc:docMk/>
            <pc:sldMk cId="2435378225" sldId="284"/>
            <ac:spMk id="4" creationId="{78F35942-99C0-ADE6-CB5C-633D65B0C6BA}"/>
          </ac:spMkLst>
        </pc:spChg>
        <pc:picChg chg="add mod">
          <ac:chgData name="Vanessa BOUHOURS" userId="09b6a8b2-feb4-4367-8ae6-993eab961cdb" providerId="ADAL" clId="{B4D217AE-5801-45BE-BDDB-191ECC9D0187}" dt="2025-09-25T08:52:36.539" v="6202" actId="1076"/>
          <ac:picMkLst>
            <pc:docMk/>
            <pc:sldMk cId="2435378225" sldId="284"/>
            <ac:picMk id="5" creationId="{E2314D0D-2855-EF2E-45B2-9954FC6406BA}"/>
          </ac:picMkLst>
        </pc:picChg>
        <pc:picChg chg="add mod">
          <ac:chgData name="Vanessa BOUHOURS" userId="09b6a8b2-feb4-4367-8ae6-993eab961cdb" providerId="ADAL" clId="{B4D217AE-5801-45BE-BDDB-191ECC9D0187}" dt="2025-09-25T08:52:31.208" v="6200" actId="1076"/>
          <ac:picMkLst>
            <pc:docMk/>
            <pc:sldMk cId="2435378225" sldId="284"/>
            <ac:picMk id="11" creationId="{2AEE5A47-9356-45BD-C397-63A58BDD16FA}"/>
          </ac:picMkLst>
        </pc:picChg>
        <pc:picChg chg="add mod">
          <ac:chgData name="Vanessa BOUHOURS" userId="09b6a8b2-feb4-4367-8ae6-993eab961cdb" providerId="ADAL" clId="{B4D217AE-5801-45BE-BDDB-191ECC9D0187}" dt="2025-09-25T08:54:20.455" v="6209" actId="1076"/>
          <ac:picMkLst>
            <pc:docMk/>
            <pc:sldMk cId="2435378225" sldId="284"/>
            <ac:picMk id="17" creationId="{3ABA9F05-0F97-53F9-C870-F0DC75B56A7A}"/>
          </ac:picMkLst>
        </pc:picChg>
        <pc:cxnChg chg="add mod">
          <ac:chgData name="Vanessa BOUHOURS" userId="09b6a8b2-feb4-4367-8ae6-993eab961cdb" providerId="ADAL" clId="{B4D217AE-5801-45BE-BDDB-191ECC9D0187}" dt="2025-09-25T08:53:12.434" v="6204" actId="13822"/>
          <ac:cxnSpMkLst>
            <pc:docMk/>
            <pc:sldMk cId="2435378225" sldId="284"/>
            <ac:cxnSpMk id="14" creationId="{981ADF0A-5EFA-9262-9FC4-466D97F849CD}"/>
          </ac:cxnSpMkLst>
        </pc:cxnChg>
      </pc:sldChg>
    </pc:docChg>
  </pc:docChgLst>
  <pc:docChgLst>
    <pc:chgData name="Vanessa BOUHOURS" userId="S::v.bouhours@dialog.fr::09b6a8b2-feb4-4367-8ae6-993eab961cdb" providerId="AD" clId="Web-{C8B37251-CE0F-E7FD-3D81-516C7C17EE3F}"/>
    <pc:docChg chg="modSld">
      <pc:chgData name="Vanessa BOUHOURS" userId="S::v.bouhours@dialog.fr::09b6a8b2-feb4-4367-8ae6-993eab961cdb" providerId="AD" clId="Web-{C8B37251-CE0F-E7FD-3D81-516C7C17EE3F}" dt="2025-09-25T12:39:06.612" v="54" actId="14100"/>
      <pc:docMkLst>
        <pc:docMk/>
      </pc:docMkLst>
      <pc:sldChg chg="modSp">
        <pc:chgData name="Vanessa BOUHOURS" userId="S::v.bouhours@dialog.fr::09b6a8b2-feb4-4367-8ae6-993eab961cdb" providerId="AD" clId="Web-{C8B37251-CE0F-E7FD-3D81-516C7C17EE3F}" dt="2025-09-25T12:18:14.998" v="23" actId="20577"/>
        <pc:sldMkLst>
          <pc:docMk/>
          <pc:sldMk cId="304734833" sldId="257"/>
        </pc:sldMkLst>
        <pc:spChg chg="mod">
          <ac:chgData name="Vanessa BOUHOURS" userId="S::v.bouhours@dialog.fr::09b6a8b2-feb4-4367-8ae6-993eab961cdb" providerId="AD" clId="Web-{C8B37251-CE0F-E7FD-3D81-516C7C17EE3F}" dt="2025-09-25T12:18:14.998" v="23" actId="20577"/>
          <ac:spMkLst>
            <pc:docMk/>
            <pc:sldMk cId="304734833" sldId="257"/>
            <ac:spMk id="4" creationId="{F130C1F9-8361-0735-C9D6-833F70E871BD}"/>
          </ac:spMkLst>
        </pc:spChg>
      </pc:sldChg>
      <pc:sldChg chg="modSp">
        <pc:chgData name="Vanessa BOUHOURS" userId="S::v.bouhours@dialog.fr::09b6a8b2-feb4-4367-8ae6-993eab961cdb" providerId="AD" clId="Web-{C8B37251-CE0F-E7FD-3D81-516C7C17EE3F}" dt="2025-09-25T12:11:54.898" v="3" actId="1076"/>
        <pc:sldMkLst>
          <pc:docMk/>
          <pc:sldMk cId="4219984647" sldId="258"/>
        </pc:sldMkLst>
        <pc:picChg chg="mod">
          <ac:chgData name="Vanessa BOUHOURS" userId="S::v.bouhours@dialog.fr::09b6a8b2-feb4-4367-8ae6-993eab961cdb" providerId="AD" clId="Web-{C8B37251-CE0F-E7FD-3D81-516C7C17EE3F}" dt="2025-09-25T12:11:54.898" v="3" actId="1076"/>
          <ac:picMkLst>
            <pc:docMk/>
            <pc:sldMk cId="4219984647" sldId="258"/>
            <ac:picMk id="8" creationId="{8E167A53-C45F-D0D4-6C73-1E8717A77ADC}"/>
          </ac:picMkLst>
        </pc:picChg>
      </pc:sldChg>
      <pc:sldChg chg="modSp">
        <pc:chgData name="Vanessa BOUHOURS" userId="S::v.bouhours@dialog.fr::09b6a8b2-feb4-4367-8ae6-993eab961cdb" providerId="AD" clId="Web-{C8B37251-CE0F-E7FD-3D81-516C7C17EE3F}" dt="2025-09-25T12:13:30.949" v="8" actId="1076"/>
        <pc:sldMkLst>
          <pc:docMk/>
          <pc:sldMk cId="1116989612" sldId="259"/>
        </pc:sldMkLst>
        <pc:picChg chg="mod">
          <ac:chgData name="Vanessa BOUHOURS" userId="S::v.bouhours@dialog.fr::09b6a8b2-feb4-4367-8ae6-993eab961cdb" providerId="AD" clId="Web-{C8B37251-CE0F-E7FD-3D81-516C7C17EE3F}" dt="2025-09-25T12:13:06.979" v="5" actId="14100"/>
          <ac:picMkLst>
            <pc:docMk/>
            <pc:sldMk cId="1116989612" sldId="259"/>
            <ac:picMk id="5" creationId="{285F1FB8-0CEA-66E8-A724-58224EEE5C1C}"/>
          </ac:picMkLst>
        </pc:picChg>
        <pc:picChg chg="mod">
          <ac:chgData name="Vanessa BOUHOURS" userId="S::v.bouhours@dialog.fr::09b6a8b2-feb4-4367-8ae6-993eab961cdb" providerId="AD" clId="Web-{C8B37251-CE0F-E7FD-3D81-516C7C17EE3F}" dt="2025-09-25T12:13:30.949" v="8" actId="1076"/>
          <ac:picMkLst>
            <pc:docMk/>
            <pc:sldMk cId="1116989612" sldId="259"/>
            <ac:picMk id="7" creationId="{35510156-BF48-597C-B531-F9589EB006A7}"/>
          </ac:picMkLst>
        </pc:picChg>
      </pc:sldChg>
      <pc:sldChg chg="modSp">
        <pc:chgData name="Vanessa BOUHOURS" userId="S::v.bouhours@dialog.fr::09b6a8b2-feb4-4367-8ae6-993eab961cdb" providerId="AD" clId="Web-{C8B37251-CE0F-E7FD-3D81-516C7C17EE3F}" dt="2025-09-25T12:14:35.984" v="13" actId="1076"/>
        <pc:sldMkLst>
          <pc:docMk/>
          <pc:sldMk cId="1714827325" sldId="262"/>
        </pc:sldMkLst>
        <pc:picChg chg="mod">
          <ac:chgData name="Vanessa BOUHOURS" userId="S::v.bouhours@dialog.fr::09b6a8b2-feb4-4367-8ae6-993eab961cdb" providerId="AD" clId="Web-{C8B37251-CE0F-E7FD-3D81-516C7C17EE3F}" dt="2025-09-25T12:14:35.984" v="13" actId="1076"/>
          <ac:picMkLst>
            <pc:docMk/>
            <pc:sldMk cId="1714827325" sldId="262"/>
            <ac:picMk id="5" creationId="{057BE13C-8A2E-CFEB-38CB-AD4D0DCDCFDF}"/>
          </ac:picMkLst>
        </pc:picChg>
      </pc:sldChg>
      <pc:sldChg chg="modSp">
        <pc:chgData name="Vanessa BOUHOURS" userId="S::v.bouhours@dialog.fr::09b6a8b2-feb4-4367-8ae6-993eab961cdb" providerId="AD" clId="Web-{C8B37251-CE0F-E7FD-3D81-516C7C17EE3F}" dt="2025-09-25T12:19:17.866" v="26" actId="1076"/>
        <pc:sldMkLst>
          <pc:docMk/>
          <pc:sldMk cId="3449851206" sldId="264"/>
        </pc:sldMkLst>
        <pc:picChg chg="mod">
          <ac:chgData name="Vanessa BOUHOURS" userId="S::v.bouhours@dialog.fr::09b6a8b2-feb4-4367-8ae6-993eab961cdb" providerId="AD" clId="Web-{C8B37251-CE0F-E7FD-3D81-516C7C17EE3F}" dt="2025-09-25T12:19:17.866" v="26" actId="1076"/>
          <ac:picMkLst>
            <pc:docMk/>
            <pc:sldMk cId="3449851206" sldId="264"/>
            <ac:picMk id="9" creationId="{0841393C-658D-141D-1EEF-48DC8CC784BA}"/>
          </ac:picMkLst>
        </pc:picChg>
      </pc:sldChg>
      <pc:sldChg chg="modSp">
        <pc:chgData name="Vanessa BOUHOURS" userId="S::v.bouhours@dialog.fr::09b6a8b2-feb4-4367-8ae6-993eab961cdb" providerId="AD" clId="Web-{C8B37251-CE0F-E7FD-3D81-516C7C17EE3F}" dt="2025-09-25T12:26:01.477" v="46" actId="1076"/>
        <pc:sldMkLst>
          <pc:docMk/>
          <pc:sldMk cId="3272182391" sldId="268"/>
        </pc:sldMkLst>
        <pc:picChg chg="mod">
          <ac:chgData name="Vanessa BOUHOURS" userId="S::v.bouhours@dialog.fr::09b6a8b2-feb4-4367-8ae6-993eab961cdb" providerId="AD" clId="Web-{C8B37251-CE0F-E7FD-3D81-516C7C17EE3F}" dt="2025-09-25T12:26:01.477" v="46" actId="1076"/>
          <ac:picMkLst>
            <pc:docMk/>
            <pc:sldMk cId="3272182391" sldId="268"/>
            <ac:picMk id="13" creationId="{7EA58F86-0AB4-7191-105A-EF6037A17563}"/>
          </ac:picMkLst>
        </pc:picChg>
      </pc:sldChg>
      <pc:sldChg chg="modSp">
        <pc:chgData name="Vanessa BOUHOURS" userId="S::v.bouhours@dialog.fr::09b6a8b2-feb4-4367-8ae6-993eab961cdb" providerId="AD" clId="Web-{C8B37251-CE0F-E7FD-3D81-516C7C17EE3F}" dt="2025-09-25T12:23:26.627" v="29" actId="20577"/>
        <pc:sldMkLst>
          <pc:docMk/>
          <pc:sldMk cId="3697139527" sldId="271"/>
        </pc:sldMkLst>
        <pc:spChg chg="mod">
          <ac:chgData name="Vanessa BOUHOURS" userId="S::v.bouhours@dialog.fr::09b6a8b2-feb4-4367-8ae6-993eab961cdb" providerId="AD" clId="Web-{C8B37251-CE0F-E7FD-3D81-516C7C17EE3F}" dt="2025-09-25T12:23:26.627" v="29" actId="20577"/>
          <ac:spMkLst>
            <pc:docMk/>
            <pc:sldMk cId="3697139527" sldId="271"/>
            <ac:spMk id="3" creationId="{71408138-BBBD-B32F-DCE0-ECA4F5E81724}"/>
          </ac:spMkLst>
        </pc:spChg>
      </pc:sldChg>
      <pc:sldChg chg="modSp">
        <pc:chgData name="Vanessa BOUHOURS" userId="S::v.bouhours@dialog.fr::09b6a8b2-feb4-4367-8ae6-993eab961cdb" providerId="AD" clId="Web-{C8B37251-CE0F-E7FD-3D81-516C7C17EE3F}" dt="2025-09-25T12:25:07.457" v="42" actId="1076"/>
        <pc:sldMkLst>
          <pc:docMk/>
          <pc:sldMk cId="2314703522" sldId="273"/>
        </pc:sldMkLst>
        <pc:picChg chg="mod">
          <ac:chgData name="Vanessa BOUHOURS" userId="S::v.bouhours@dialog.fr::09b6a8b2-feb4-4367-8ae6-993eab961cdb" providerId="AD" clId="Web-{C8B37251-CE0F-E7FD-3D81-516C7C17EE3F}" dt="2025-09-25T12:23:49.070" v="32" actId="1076"/>
          <ac:picMkLst>
            <pc:docMk/>
            <pc:sldMk cId="2314703522" sldId="273"/>
            <ac:picMk id="11" creationId="{3848655B-FEAC-BFFE-A04F-9075DAC60321}"/>
          </ac:picMkLst>
        </pc:picChg>
        <pc:picChg chg="mod">
          <ac:chgData name="Vanessa BOUHOURS" userId="S::v.bouhours@dialog.fr::09b6a8b2-feb4-4367-8ae6-993eab961cdb" providerId="AD" clId="Web-{C8B37251-CE0F-E7FD-3D81-516C7C17EE3F}" dt="2025-09-25T12:24:28.717" v="36" actId="1076"/>
          <ac:picMkLst>
            <pc:docMk/>
            <pc:sldMk cId="2314703522" sldId="273"/>
            <ac:picMk id="15" creationId="{C939BD89-E18A-8191-BD5E-4067AD17CFC8}"/>
          </ac:picMkLst>
        </pc:picChg>
        <pc:picChg chg="mod">
          <ac:chgData name="Vanessa BOUHOURS" userId="S::v.bouhours@dialog.fr::09b6a8b2-feb4-4367-8ae6-993eab961cdb" providerId="AD" clId="Web-{C8B37251-CE0F-E7FD-3D81-516C7C17EE3F}" dt="2025-09-25T12:24:45.235" v="39" actId="14100"/>
          <ac:picMkLst>
            <pc:docMk/>
            <pc:sldMk cId="2314703522" sldId="273"/>
            <ac:picMk id="18" creationId="{CE9DD69B-31E3-D010-26D0-8729351273EB}"/>
          </ac:picMkLst>
        </pc:picChg>
        <pc:picChg chg="mod">
          <ac:chgData name="Vanessa BOUHOURS" userId="S::v.bouhours@dialog.fr::09b6a8b2-feb4-4367-8ae6-993eab961cdb" providerId="AD" clId="Web-{C8B37251-CE0F-E7FD-3D81-516C7C17EE3F}" dt="2025-09-25T12:25:07.457" v="42" actId="1076"/>
          <ac:picMkLst>
            <pc:docMk/>
            <pc:sldMk cId="2314703522" sldId="273"/>
            <ac:picMk id="20" creationId="{3E15C23F-5639-E5AD-3116-66C561BFE59C}"/>
          </ac:picMkLst>
        </pc:picChg>
      </pc:sldChg>
      <pc:sldChg chg="modSp">
        <pc:chgData name="Vanessa BOUHOURS" userId="S::v.bouhours@dialog.fr::09b6a8b2-feb4-4367-8ae6-993eab961cdb" providerId="AD" clId="Web-{C8B37251-CE0F-E7FD-3D81-516C7C17EE3F}" dt="2025-09-25T12:39:06.612" v="54" actId="14100"/>
        <pc:sldMkLst>
          <pc:docMk/>
          <pc:sldMk cId="4188673929" sldId="276"/>
        </pc:sldMkLst>
      </pc:sldChg>
      <pc:sldChg chg="modSp">
        <pc:chgData name="Vanessa BOUHOURS" userId="S::v.bouhours@dialog.fr::09b6a8b2-feb4-4367-8ae6-993eab961cdb" providerId="AD" clId="Web-{C8B37251-CE0F-E7FD-3D81-516C7C17EE3F}" dt="2025-09-25T12:38:07.206" v="52" actId="14100"/>
        <pc:sldMkLst>
          <pc:docMk/>
          <pc:sldMk cId="1775340533" sldId="277"/>
        </pc:sldMkLst>
        <pc:picChg chg="mod">
          <ac:chgData name="Vanessa BOUHOURS" userId="S::v.bouhours@dialog.fr::09b6a8b2-feb4-4367-8ae6-993eab961cdb" providerId="AD" clId="Web-{C8B37251-CE0F-E7FD-3D81-516C7C17EE3F}" dt="2025-09-25T12:38:07.206" v="52" actId="14100"/>
          <ac:picMkLst>
            <pc:docMk/>
            <pc:sldMk cId="1775340533" sldId="277"/>
            <ac:picMk id="6" creationId="{C26BF78D-9C40-C4E1-222C-195EBC313574}"/>
          </ac:picMkLst>
        </pc:picChg>
      </pc:sldChg>
      <pc:sldChg chg="modSp">
        <pc:chgData name="Vanessa BOUHOURS" userId="S::v.bouhours@dialog.fr::09b6a8b2-feb4-4367-8ae6-993eab961cdb" providerId="AD" clId="Web-{C8B37251-CE0F-E7FD-3D81-516C7C17EE3F}" dt="2025-09-25T12:28:43.751" v="50" actId="1076"/>
        <pc:sldMkLst>
          <pc:docMk/>
          <pc:sldMk cId="2435378225" sldId="284"/>
        </pc:sldMkLst>
        <pc:picChg chg="mod">
          <ac:chgData name="Vanessa BOUHOURS" userId="S::v.bouhours@dialog.fr::09b6a8b2-feb4-4367-8ae6-993eab961cdb" providerId="AD" clId="Web-{C8B37251-CE0F-E7FD-3D81-516C7C17EE3F}" dt="2025-09-25T12:28:43.751" v="50" actId="1076"/>
          <ac:picMkLst>
            <pc:docMk/>
            <pc:sldMk cId="2435378225" sldId="284"/>
            <ac:picMk id="11" creationId="{2AEE5A47-9356-45BD-C397-63A58BDD16F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683C4A-8DF9-4312-83C7-AEA260263A55}" type="datetimeFigureOut">
              <a:rPr lang="fr-FR" smtClean="0"/>
              <a:t>02/10/2025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E499B-F69C-44E3-9785-EDD11D54B11A}" type="slidenum">
              <a:rPr lang="fr-FR" smtClean="0"/>
              <a:t>‹N°›</a:t>
            </a:fld>
            <a:endParaRPr lang="fr-FR"/>
          </a:p>
        </p:txBody>
      </p:sp>
    </p:spTree>
    <p:extLst>
      <p:ext uri="{BB962C8B-B14F-4D97-AF65-F5344CB8AC3E}">
        <p14:creationId xmlns:p14="http://schemas.microsoft.com/office/powerpoint/2010/main" val="393330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714052-0070-0E21-2C1B-5358D02A8F7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935B233-A936-ED04-F51E-BCF4DFB945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736C6DF-E540-2258-C445-06614AFC22A6}"/>
              </a:ext>
            </a:extLst>
          </p:cNvPr>
          <p:cNvSpPr>
            <a:spLocks noGrp="1"/>
          </p:cNvSpPr>
          <p:nvPr>
            <p:ph type="dt" sz="half" idx="10"/>
          </p:nvPr>
        </p:nvSpPr>
        <p:spPr/>
        <p:txBody>
          <a:bodyPr/>
          <a:lstStyle/>
          <a:p>
            <a:fld id="{D47E60BB-A96F-46E7-8131-5D5301FF8542}" type="datetime1">
              <a:rPr lang="fr-FR" smtClean="0"/>
              <a:t>02/10/2025</a:t>
            </a:fld>
            <a:endParaRPr lang="fr-FR"/>
          </a:p>
        </p:txBody>
      </p:sp>
      <p:sp>
        <p:nvSpPr>
          <p:cNvPr id="5" name="Espace réservé du pied de page 4">
            <a:extLst>
              <a:ext uri="{FF2B5EF4-FFF2-40B4-BE49-F238E27FC236}">
                <a16:creationId xmlns:a16="http://schemas.microsoft.com/office/drawing/2014/main" id="{E81FF05E-FA0A-1594-4257-A90E185752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F293FA-501D-715D-AA33-DF5BCC9E215E}"/>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139875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EAF232-0AD2-0E9F-75DB-F7AE9F7A632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EA5A078-1424-5FDF-75D7-6DA6DAFC0EB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2F9FB5-587A-D2C6-CCE6-BB3D4B0BD3EC}"/>
              </a:ext>
            </a:extLst>
          </p:cNvPr>
          <p:cNvSpPr>
            <a:spLocks noGrp="1"/>
          </p:cNvSpPr>
          <p:nvPr>
            <p:ph type="dt" sz="half" idx="10"/>
          </p:nvPr>
        </p:nvSpPr>
        <p:spPr/>
        <p:txBody>
          <a:bodyPr/>
          <a:lstStyle/>
          <a:p>
            <a:fld id="{990C5567-D771-4F53-98C1-A7B6CE57FD2F}" type="datetime1">
              <a:rPr lang="fr-FR" smtClean="0"/>
              <a:t>02/10/2025</a:t>
            </a:fld>
            <a:endParaRPr lang="fr-FR"/>
          </a:p>
        </p:txBody>
      </p:sp>
      <p:sp>
        <p:nvSpPr>
          <p:cNvPr id="5" name="Espace réservé du pied de page 4">
            <a:extLst>
              <a:ext uri="{FF2B5EF4-FFF2-40B4-BE49-F238E27FC236}">
                <a16:creationId xmlns:a16="http://schemas.microsoft.com/office/drawing/2014/main" id="{3A4E4A81-8DEC-C593-E4DD-96271DB41F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2AC17D-CE60-969F-DCA7-985CDBAEDE63}"/>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2666478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9B03AAD-58D9-CEE1-5C7C-EB66E47D354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A1002EC-6AAA-CFDF-0378-7EA556B4174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69A0038-E224-C5FE-405F-6FC8D789EF8B}"/>
              </a:ext>
            </a:extLst>
          </p:cNvPr>
          <p:cNvSpPr>
            <a:spLocks noGrp="1"/>
          </p:cNvSpPr>
          <p:nvPr>
            <p:ph type="dt" sz="half" idx="10"/>
          </p:nvPr>
        </p:nvSpPr>
        <p:spPr/>
        <p:txBody>
          <a:bodyPr/>
          <a:lstStyle/>
          <a:p>
            <a:fld id="{9B2C404D-9C35-46BA-9489-964FFBAB5E34}" type="datetime1">
              <a:rPr lang="fr-FR" smtClean="0"/>
              <a:t>02/10/2025</a:t>
            </a:fld>
            <a:endParaRPr lang="fr-FR"/>
          </a:p>
        </p:txBody>
      </p:sp>
      <p:sp>
        <p:nvSpPr>
          <p:cNvPr id="5" name="Espace réservé du pied de page 4">
            <a:extLst>
              <a:ext uri="{FF2B5EF4-FFF2-40B4-BE49-F238E27FC236}">
                <a16:creationId xmlns:a16="http://schemas.microsoft.com/office/drawing/2014/main" id="{32153382-8AC2-19EE-F6C7-2D73D9DAD1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C22D95-2959-2A03-D007-79C3E9AC3108}"/>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51037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03F02A-F2B5-3819-4888-01AFC8C4E2A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D56604B-7C70-4B27-7F76-D8181D4BE36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697B4A-7992-6BF3-FD26-D221AD214AD7}"/>
              </a:ext>
            </a:extLst>
          </p:cNvPr>
          <p:cNvSpPr>
            <a:spLocks noGrp="1"/>
          </p:cNvSpPr>
          <p:nvPr>
            <p:ph type="dt" sz="half" idx="10"/>
          </p:nvPr>
        </p:nvSpPr>
        <p:spPr/>
        <p:txBody>
          <a:bodyPr/>
          <a:lstStyle/>
          <a:p>
            <a:fld id="{43BA5523-20F5-4C85-9D56-BB19395AB28A}" type="datetime1">
              <a:rPr lang="fr-FR" smtClean="0"/>
              <a:t>02/10/2025</a:t>
            </a:fld>
            <a:endParaRPr lang="fr-FR"/>
          </a:p>
        </p:txBody>
      </p:sp>
      <p:sp>
        <p:nvSpPr>
          <p:cNvPr id="5" name="Espace réservé du pied de page 4">
            <a:extLst>
              <a:ext uri="{FF2B5EF4-FFF2-40B4-BE49-F238E27FC236}">
                <a16:creationId xmlns:a16="http://schemas.microsoft.com/office/drawing/2014/main" id="{2EA66E3C-47D0-FCD7-6833-162DAD31C23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8921DE-04CD-96D7-ADA0-153B304CC4A3}"/>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270152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E6CF8-7E44-7DB3-944E-06817D23B96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3FC5815-0BA1-3346-6ADD-A7DFF28092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0F8F748-0397-039B-3882-D425438E452F}"/>
              </a:ext>
            </a:extLst>
          </p:cNvPr>
          <p:cNvSpPr>
            <a:spLocks noGrp="1"/>
          </p:cNvSpPr>
          <p:nvPr>
            <p:ph type="dt" sz="half" idx="10"/>
          </p:nvPr>
        </p:nvSpPr>
        <p:spPr/>
        <p:txBody>
          <a:bodyPr/>
          <a:lstStyle/>
          <a:p>
            <a:fld id="{AAC193C1-58C2-467D-B12D-086222B14CF5}" type="datetime1">
              <a:rPr lang="fr-FR" smtClean="0"/>
              <a:t>02/10/2025</a:t>
            </a:fld>
            <a:endParaRPr lang="fr-FR"/>
          </a:p>
        </p:txBody>
      </p:sp>
      <p:sp>
        <p:nvSpPr>
          <p:cNvPr id="5" name="Espace réservé du pied de page 4">
            <a:extLst>
              <a:ext uri="{FF2B5EF4-FFF2-40B4-BE49-F238E27FC236}">
                <a16:creationId xmlns:a16="http://schemas.microsoft.com/office/drawing/2014/main" id="{16736DD5-C011-EB59-36D2-5F2494B903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FEF624-7257-E67A-C7E7-BB99FB916332}"/>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80393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EBFA37-61AA-4BE0-8A6B-34F75F7FF9E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CB69B7-5720-6B01-D9F0-82B9A30C4DA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C98411F-17FD-3A4B-922E-A209BDD5DCC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62323A8-17D5-ABD6-AD67-DB1BACFAC3ED}"/>
              </a:ext>
            </a:extLst>
          </p:cNvPr>
          <p:cNvSpPr>
            <a:spLocks noGrp="1"/>
          </p:cNvSpPr>
          <p:nvPr>
            <p:ph type="dt" sz="half" idx="10"/>
          </p:nvPr>
        </p:nvSpPr>
        <p:spPr/>
        <p:txBody>
          <a:bodyPr/>
          <a:lstStyle/>
          <a:p>
            <a:fld id="{536C515B-7D48-4B5D-9420-C9A5EA896D2B}" type="datetime1">
              <a:rPr lang="fr-FR" smtClean="0"/>
              <a:t>02/10/2025</a:t>
            </a:fld>
            <a:endParaRPr lang="fr-FR"/>
          </a:p>
        </p:txBody>
      </p:sp>
      <p:sp>
        <p:nvSpPr>
          <p:cNvPr id="6" name="Espace réservé du pied de page 5">
            <a:extLst>
              <a:ext uri="{FF2B5EF4-FFF2-40B4-BE49-F238E27FC236}">
                <a16:creationId xmlns:a16="http://schemas.microsoft.com/office/drawing/2014/main" id="{77FF65B1-17E1-10E8-C4AA-9E6AC5C32E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1F18086-5F8A-603F-992F-EE3DBD52A552}"/>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267360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3B7234-ABA9-6F5E-3CB3-7B1EC5BCA7B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ED662FB-AFA9-AEA0-666E-858558457D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887D4F5-020E-D99D-3AD4-82D49CB524A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B6046C5-B922-7046-B9CC-AAD10E95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92466C2-6B1E-9C13-C1FD-420FDBA7630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BB9EC13-CF17-6E6D-8DD3-311244113817}"/>
              </a:ext>
            </a:extLst>
          </p:cNvPr>
          <p:cNvSpPr>
            <a:spLocks noGrp="1"/>
          </p:cNvSpPr>
          <p:nvPr>
            <p:ph type="dt" sz="half" idx="10"/>
          </p:nvPr>
        </p:nvSpPr>
        <p:spPr/>
        <p:txBody>
          <a:bodyPr/>
          <a:lstStyle/>
          <a:p>
            <a:fld id="{DA031975-7AEE-48E1-BC16-AEBA29EF4305}" type="datetime1">
              <a:rPr lang="fr-FR" smtClean="0"/>
              <a:t>02/10/2025</a:t>
            </a:fld>
            <a:endParaRPr lang="fr-FR"/>
          </a:p>
        </p:txBody>
      </p:sp>
      <p:sp>
        <p:nvSpPr>
          <p:cNvPr id="8" name="Espace réservé du pied de page 7">
            <a:extLst>
              <a:ext uri="{FF2B5EF4-FFF2-40B4-BE49-F238E27FC236}">
                <a16:creationId xmlns:a16="http://schemas.microsoft.com/office/drawing/2014/main" id="{A853BD20-8C5C-4795-F83A-DF5F57E8499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38A428E-D42C-C2C7-E395-BDF0034BCF76}"/>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2579609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C7310B-37F3-FE5B-E3BE-94A8242B5B6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56B38F6-740C-AE5F-9063-8FB9FC0A4BB7}"/>
              </a:ext>
            </a:extLst>
          </p:cNvPr>
          <p:cNvSpPr>
            <a:spLocks noGrp="1"/>
          </p:cNvSpPr>
          <p:nvPr>
            <p:ph type="dt" sz="half" idx="10"/>
          </p:nvPr>
        </p:nvSpPr>
        <p:spPr/>
        <p:txBody>
          <a:bodyPr/>
          <a:lstStyle/>
          <a:p>
            <a:fld id="{23144266-266B-4662-B2C1-7CA1551FAA78}" type="datetime1">
              <a:rPr lang="fr-FR" smtClean="0"/>
              <a:t>02/10/2025</a:t>
            </a:fld>
            <a:endParaRPr lang="fr-FR"/>
          </a:p>
        </p:txBody>
      </p:sp>
      <p:sp>
        <p:nvSpPr>
          <p:cNvPr id="4" name="Espace réservé du pied de page 3">
            <a:extLst>
              <a:ext uri="{FF2B5EF4-FFF2-40B4-BE49-F238E27FC236}">
                <a16:creationId xmlns:a16="http://schemas.microsoft.com/office/drawing/2014/main" id="{6388CA50-1BF4-DE00-4A15-38F328CE327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41FD2CC-BC04-4527-84A4-E5CCEFD37118}"/>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3720386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86FCDD9-6D56-6521-80DB-5BF0B3A13481}"/>
              </a:ext>
            </a:extLst>
          </p:cNvPr>
          <p:cNvSpPr>
            <a:spLocks noGrp="1"/>
          </p:cNvSpPr>
          <p:nvPr>
            <p:ph type="dt" sz="half" idx="10"/>
          </p:nvPr>
        </p:nvSpPr>
        <p:spPr/>
        <p:txBody>
          <a:bodyPr/>
          <a:lstStyle/>
          <a:p>
            <a:fld id="{A7AEFEA6-1949-4D63-B32F-71462C33B404}" type="datetime1">
              <a:rPr lang="fr-FR" smtClean="0"/>
              <a:t>02/10/2025</a:t>
            </a:fld>
            <a:endParaRPr lang="fr-FR"/>
          </a:p>
        </p:txBody>
      </p:sp>
      <p:sp>
        <p:nvSpPr>
          <p:cNvPr id="3" name="Espace réservé du pied de page 2">
            <a:extLst>
              <a:ext uri="{FF2B5EF4-FFF2-40B4-BE49-F238E27FC236}">
                <a16:creationId xmlns:a16="http://schemas.microsoft.com/office/drawing/2014/main" id="{91300B42-81B7-52CD-6AB7-F764D28AD08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ED7D718-65D3-5D8C-9850-27A3BC600DFC}"/>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415986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6D0D3-956F-BBA6-91EE-5DB0AE6B02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2F421CB-3355-FD7D-2370-FF2FAF3E2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3186D1-9FFA-F8B9-B5FF-273B620F1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E9AC1E-C65B-6DEE-7CE7-1704BB770D99}"/>
              </a:ext>
            </a:extLst>
          </p:cNvPr>
          <p:cNvSpPr>
            <a:spLocks noGrp="1"/>
          </p:cNvSpPr>
          <p:nvPr>
            <p:ph type="dt" sz="half" idx="10"/>
          </p:nvPr>
        </p:nvSpPr>
        <p:spPr/>
        <p:txBody>
          <a:bodyPr/>
          <a:lstStyle/>
          <a:p>
            <a:fld id="{CA424192-0676-4D45-8AD6-C9B8971728EF}" type="datetime1">
              <a:rPr lang="fr-FR" smtClean="0"/>
              <a:t>02/10/2025</a:t>
            </a:fld>
            <a:endParaRPr lang="fr-FR"/>
          </a:p>
        </p:txBody>
      </p:sp>
      <p:sp>
        <p:nvSpPr>
          <p:cNvPr id="6" name="Espace réservé du pied de page 5">
            <a:extLst>
              <a:ext uri="{FF2B5EF4-FFF2-40B4-BE49-F238E27FC236}">
                <a16:creationId xmlns:a16="http://schemas.microsoft.com/office/drawing/2014/main" id="{26AAB718-E7F7-D7F3-4F0E-006A97ED06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E31C1B4-75FA-6201-416D-754E49088BEA}"/>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389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5BD9A7-6B0E-DCF4-24C7-6789BB8CFA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CF18C49-D2B9-9293-6AF5-0AD772237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69FD0AC-DE5C-A561-7FCF-618878E50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80976E4-B0C4-4F10-CC0E-BF708F693221}"/>
              </a:ext>
            </a:extLst>
          </p:cNvPr>
          <p:cNvSpPr>
            <a:spLocks noGrp="1"/>
          </p:cNvSpPr>
          <p:nvPr>
            <p:ph type="dt" sz="half" idx="10"/>
          </p:nvPr>
        </p:nvSpPr>
        <p:spPr/>
        <p:txBody>
          <a:bodyPr/>
          <a:lstStyle/>
          <a:p>
            <a:fld id="{3F16D898-D56E-40A5-ADF4-E987EC99A40E}" type="datetime1">
              <a:rPr lang="fr-FR" smtClean="0"/>
              <a:t>02/10/2025</a:t>
            </a:fld>
            <a:endParaRPr lang="fr-FR"/>
          </a:p>
        </p:txBody>
      </p:sp>
      <p:sp>
        <p:nvSpPr>
          <p:cNvPr id="6" name="Espace réservé du pied de page 5">
            <a:extLst>
              <a:ext uri="{FF2B5EF4-FFF2-40B4-BE49-F238E27FC236}">
                <a16:creationId xmlns:a16="http://schemas.microsoft.com/office/drawing/2014/main" id="{81FA04BC-91BE-E242-B3DC-E82E69869F1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2292758-4C36-AB97-E242-C48D644860A9}"/>
              </a:ext>
            </a:extLst>
          </p:cNvPr>
          <p:cNvSpPr>
            <a:spLocks noGrp="1"/>
          </p:cNvSpPr>
          <p:nvPr>
            <p:ph type="sldNum" sz="quarter" idx="12"/>
          </p:nvPr>
        </p:nvSpPr>
        <p:spPr/>
        <p:txBody>
          <a:bodyPr/>
          <a:lstStyle/>
          <a:p>
            <a:fld id="{E17EA4A2-22C9-4CFC-97C8-2F16769881C0}" type="slidenum">
              <a:rPr lang="fr-FR" smtClean="0"/>
              <a:t>‹N°›</a:t>
            </a:fld>
            <a:endParaRPr lang="fr-FR"/>
          </a:p>
        </p:txBody>
      </p:sp>
    </p:spTree>
    <p:extLst>
      <p:ext uri="{BB962C8B-B14F-4D97-AF65-F5344CB8AC3E}">
        <p14:creationId xmlns:p14="http://schemas.microsoft.com/office/powerpoint/2010/main" val="1186403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BDBE54E-0EED-3FFF-052A-F644DC5CA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B51331B-1B64-1E3B-37AF-AA210B74C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3D0E26-7D90-2508-523A-63CD288E55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F0A756-F202-4206-8851-62827273D093}" type="datetime1">
              <a:rPr lang="fr-FR" smtClean="0"/>
              <a:t>02/10/2025</a:t>
            </a:fld>
            <a:endParaRPr lang="fr-FR"/>
          </a:p>
        </p:txBody>
      </p:sp>
      <p:sp>
        <p:nvSpPr>
          <p:cNvPr id="5" name="Espace réservé du pied de page 4">
            <a:extLst>
              <a:ext uri="{FF2B5EF4-FFF2-40B4-BE49-F238E27FC236}">
                <a16:creationId xmlns:a16="http://schemas.microsoft.com/office/drawing/2014/main" id="{54113A68-12EB-1B87-AC75-2B9A38200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0B624EB-3427-9325-6FD0-E6934CA5A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7EA4A2-22C9-4CFC-97C8-2F16769881C0}" type="slidenum">
              <a:rPr lang="fr-FR" smtClean="0"/>
              <a:t>‹N°›</a:t>
            </a:fld>
            <a:endParaRPr lang="fr-FR"/>
          </a:p>
        </p:txBody>
      </p:sp>
    </p:spTree>
    <p:extLst>
      <p:ext uri="{BB962C8B-B14F-4D97-AF65-F5344CB8AC3E}">
        <p14:creationId xmlns:p14="http://schemas.microsoft.com/office/powerpoint/2010/main" val="348420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pass-sante@info-maregionsud.fr" TargetMode="External"/><Relationship Id="rId2" Type="http://schemas.openxmlformats.org/officeDocument/2006/relationships/hyperlink" Target="http://www.maregionsud.fr/pass-sante-jeunes" TargetMode="External"/><Relationship Id="rId1" Type="http://schemas.openxmlformats.org/officeDocument/2006/relationships/slideLayout" Target="../slideLayouts/slideLayout7.xml"/><Relationship Id="rId4" Type="http://schemas.openxmlformats.org/officeDocument/2006/relationships/hyperlink" Target="mailto:pass-santejeunes@memberz.f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regionsudsante.up-epass.fr/"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57AC8CC-0C45-65EF-2727-9892D9296B7C}"/>
              </a:ext>
            </a:extLst>
          </p:cNvPr>
          <p:cNvSpPr>
            <a:spLocks noGrp="1"/>
          </p:cNvSpPr>
          <p:nvPr>
            <p:ph type="sldNum" sz="quarter" idx="12"/>
          </p:nvPr>
        </p:nvSpPr>
        <p:spPr/>
        <p:txBody>
          <a:bodyPr/>
          <a:lstStyle/>
          <a:p>
            <a:fld id="{E17EA4A2-22C9-4CFC-97C8-2F16769881C0}" type="slidenum">
              <a:rPr lang="fr-FR" smtClean="0"/>
              <a:t>1</a:t>
            </a:fld>
            <a:endParaRPr lang="fr-FR"/>
          </a:p>
        </p:txBody>
      </p:sp>
      <p:pic>
        <p:nvPicPr>
          <p:cNvPr id="1028" name="Picture 4" descr="Région Sud on X: &quot;🫶 Les inscriptions sont ouvertes pour le Pass Santé ! Le Pass Santé c'est 471 € pour les jeunes âgés de 15 à moins de 26 ans pour">
            <a:extLst>
              <a:ext uri="{FF2B5EF4-FFF2-40B4-BE49-F238E27FC236}">
                <a16:creationId xmlns:a16="http://schemas.microsoft.com/office/drawing/2014/main" id="{44C9B557-5D47-F9DF-E7D4-0E90E84E84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15" b="18310"/>
          <a:stretch>
            <a:fillRect/>
          </a:stretch>
        </p:blipFill>
        <p:spPr bwMode="auto">
          <a:xfrm>
            <a:off x="447402" y="235976"/>
            <a:ext cx="3336303" cy="2644876"/>
          </a:xfrm>
          <a:prstGeom prst="rect">
            <a:avLst/>
          </a:prstGeom>
          <a:noFill/>
          <a:effectLst>
            <a:reflection stA="46000" endPos="65000" dist="1092200" dir="5400000" sy="-100000" algn="bl" rotWithShape="0"/>
            <a:softEdge rad="101600"/>
          </a:effectLst>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EE6EE341-FB16-4024-F171-6687E6F0A012}"/>
              </a:ext>
            </a:extLst>
          </p:cNvPr>
          <p:cNvPicPr>
            <a:picLocks noChangeAspect="1"/>
          </p:cNvPicPr>
          <p:nvPr/>
        </p:nvPicPr>
        <p:blipFill>
          <a:blip r:embed="rId3"/>
          <a:stretch>
            <a:fillRect/>
          </a:stretch>
        </p:blipFill>
        <p:spPr>
          <a:xfrm>
            <a:off x="7654761" y="235976"/>
            <a:ext cx="4089837" cy="2467895"/>
          </a:xfrm>
          <a:prstGeom prst="rect">
            <a:avLst/>
          </a:prstGeom>
          <a:effectLst>
            <a:reflection stA="36000" endPos="65000" dist="584200" dir="5400000" sy="-100000" algn="bl" rotWithShape="0"/>
            <a:softEdge rad="266700"/>
          </a:effectLst>
        </p:spPr>
      </p:pic>
      <p:sp>
        <p:nvSpPr>
          <p:cNvPr id="9" name="ZoneTexte 8">
            <a:extLst>
              <a:ext uri="{FF2B5EF4-FFF2-40B4-BE49-F238E27FC236}">
                <a16:creationId xmlns:a16="http://schemas.microsoft.com/office/drawing/2014/main" id="{77EE6321-AB8C-3140-0B5B-75E67905C9FC}"/>
              </a:ext>
            </a:extLst>
          </p:cNvPr>
          <p:cNvSpPr txBox="1"/>
          <p:nvPr/>
        </p:nvSpPr>
        <p:spPr>
          <a:xfrm>
            <a:off x="2721125" y="2951946"/>
            <a:ext cx="6749749" cy="954107"/>
          </a:xfrm>
          <a:prstGeom prst="rect">
            <a:avLst/>
          </a:prstGeom>
          <a:noFill/>
        </p:spPr>
        <p:txBody>
          <a:bodyPr wrap="square" rtlCol="0">
            <a:spAutoFit/>
          </a:bodyPr>
          <a:lstStyle/>
          <a:p>
            <a:pPr algn="ctr"/>
            <a:r>
              <a:rPr lang="fr-FR" sz="2800" b="1" dirty="0">
                <a:solidFill>
                  <a:schemeClr val="tx2">
                    <a:lumMod val="75000"/>
                    <a:lumOff val="25000"/>
                  </a:schemeClr>
                </a:solidFill>
              </a:rPr>
              <a:t>Le compte partenaire </a:t>
            </a:r>
            <a:r>
              <a:rPr lang="fr-FR" sz="2800" b="1" dirty="0" err="1">
                <a:solidFill>
                  <a:schemeClr val="tx2">
                    <a:lumMod val="75000"/>
                    <a:lumOff val="25000"/>
                  </a:schemeClr>
                </a:solidFill>
              </a:rPr>
              <a:t>Pass</a:t>
            </a:r>
            <a:r>
              <a:rPr lang="fr-FR" sz="2800" b="1" dirty="0">
                <a:solidFill>
                  <a:schemeClr val="tx2">
                    <a:lumMod val="75000"/>
                    <a:lumOff val="25000"/>
                  </a:schemeClr>
                </a:solidFill>
              </a:rPr>
              <a:t> santé Jeunes – Mode d’emploi</a:t>
            </a:r>
          </a:p>
        </p:txBody>
      </p:sp>
    </p:spTree>
    <p:extLst>
      <p:ext uri="{BB962C8B-B14F-4D97-AF65-F5344CB8AC3E}">
        <p14:creationId xmlns:p14="http://schemas.microsoft.com/office/powerpoint/2010/main" val="390367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9AE3F5-65B4-A421-A27A-C5AF39DAEB99}"/>
              </a:ext>
            </a:extLst>
          </p:cNvPr>
          <p:cNvPicPr>
            <a:picLocks noChangeAspect="1"/>
          </p:cNvPicPr>
          <p:nvPr/>
        </p:nvPicPr>
        <p:blipFill>
          <a:blip r:embed="rId2"/>
          <a:stretch>
            <a:fillRect/>
          </a:stretch>
        </p:blipFill>
        <p:spPr>
          <a:xfrm>
            <a:off x="7907880" y="1599483"/>
            <a:ext cx="3507536" cy="2491818"/>
          </a:xfrm>
          <a:prstGeom prst="rect">
            <a:avLst/>
          </a:prstGeom>
        </p:spPr>
      </p:pic>
      <p:sp>
        <p:nvSpPr>
          <p:cNvPr id="6" name="Espace réservé du texte 3">
            <a:extLst>
              <a:ext uri="{FF2B5EF4-FFF2-40B4-BE49-F238E27FC236}">
                <a16:creationId xmlns:a16="http://schemas.microsoft.com/office/drawing/2014/main" id="{8D479822-569D-2B2C-B4E1-F753590BDE58}"/>
              </a:ext>
            </a:extLst>
          </p:cNvPr>
          <p:cNvSpPr txBox="1">
            <a:spLocks/>
          </p:cNvSpPr>
          <p:nvPr/>
        </p:nvSpPr>
        <p:spPr>
          <a:xfrm>
            <a:off x="2067386" y="820347"/>
            <a:ext cx="8057227"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defRPr/>
            </a:pPr>
            <a:r>
              <a:rPr lang="fr-FR" b="1" dirty="0">
                <a:solidFill>
                  <a:srgbClr val="C60020"/>
                </a:solidFill>
                <a:latin typeface="+mn-lt"/>
              </a:rPr>
              <a:t>Créer son compte – Etape 5</a:t>
            </a:r>
          </a:p>
        </p:txBody>
      </p:sp>
      <p:sp>
        <p:nvSpPr>
          <p:cNvPr id="7" name="ZoneTexte 6">
            <a:extLst>
              <a:ext uri="{FF2B5EF4-FFF2-40B4-BE49-F238E27FC236}">
                <a16:creationId xmlns:a16="http://schemas.microsoft.com/office/drawing/2014/main" id="{743529EC-AA45-1B6E-6EF8-586A52BFF72F}"/>
              </a:ext>
            </a:extLst>
          </p:cNvPr>
          <p:cNvSpPr txBox="1"/>
          <p:nvPr/>
        </p:nvSpPr>
        <p:spPr>
          <a:xfrm>
            <a:off x="381001" y="3016838"/>
            <a:ext cx="6945085" cy="1175706"/>
          </a:xfrm>
          <a:prstGeom prst="rect">
            <a:avLst/>
          </a:prstGeom>
          <a:noFill/>
        </p:spPr>
        <p:txBody>
          <a:bodyPr wrap="square" rtlCol="0">
            <a:spAutoFit/>
          </a:bodyPr>
          <a:lstStyle/>
          <a:p>
            <a:pPr marL="285750" indent="-285750">
              <a:spcBef>
                <a:spcPct val="20000"/>
              </a:spcBef>
              <a:buFont typeface="Wingdings" panose="05000000000000000000" pitchFamily="2" charset="2"/>
              <a:buChar char="Ø"/>
              <a:defRPr/>
            </a:pPr>
            <a:r>
              <a:rPr lang="fr-FR" sz="1600" dirty="0">
                <a:solidFill>
                  <a:schemeClr val="bg1">
                    <a:lumMod val="25000"/>
                  </a:schemeClr>
                </a:solidFill>
                <a:cs typeface="Arial" panose="020B0604020202020204" pitchFamily="34" charset="0"/>
              </a:rPr>
              <a:t>Choix du type de convention</a:t>
            </a:r>
          </a:p>
          <a:p>
            <a:pPr marL="285750" indent="-285750">
              <a:spcBef>
                <a:spcPct val="20000"/>
              </a:spcBef>
              <a:buFont typeface="Wingdings" panose="05000000000000000000" pitchFamily="2" charset="2"/>
              <a:buChar char="Ø"/>
              <a:defRPr/>
            </a:pPr>
            <a:endParaRPr lang="fr-FR" sz="1600" dirty="0">
              <a:solidFill>
                <a:schemeClr val="bg1">
                  <a:lumMod val="25000"/>
                </a:schemeClr>
              </a:solidFill>
              <a:cs typeface="Arial" panose="020B0604020202020204" pitchFamily="34" charset="0"/>
            </a:endParaRPr>
          </a:p>
          <a:p>
            <a:pPr marL="285750" indent="-285750">
              <a:spcBef>
                <a:spcPct val="20000"/>
              </a:spcBef>
              <a:buFont typeface="Wingdings" panose="05000000000000000000" pitchFamily="2" charset="2"/>
              <a:buChar char="Ø"/>
              <a:defRPr/>
            </a:pPr>
            <a:r>
              <a:rPr lang="fr-FR" sz="1600" dirty="0">
                <a:solidFill>
                  <a:schemeClr val="bg1">
                    <a:lumMod val="25000"/>
                  </a:schemeClr>
                </a:solidFill>
                <a:cs typeface="Arial" panose="020B0604020202020204" pitchFamily="34" charset="0"/>
              </a:rPr>
              <a:t>Si vous sélectionnez Psychologue, il vous sera demandé d’indiqué si vous vous êtes affiliés au dispositif «  Mon soutien Psy »</a:t>
            </a:r>
          </a:p>
        </p:txBody>
      </p:sp>
      <p:pic>
        <p:nvPicPr>
          <p:cNvPr id="9" name="Image 8">
            <a:extLst>
              <a:ext uri="{FF2B5EF4-FFF2-40B4-BE49-F238E27FC236}">
                <a16:creationId xmlns:a16="http://schemas.microsoft.com/office/drawing/2014/main" id="{0841393C-658D-141D-1EEF-48DC8CC784BA}"/>
              </a:ext>
            </a:extLst>
          </p:cNvPr>
          <p:cNvPicPr>
            <a:picLocks noChangeAspect="1"/>
          </p:cNvPicPr>
          <p:nvPr/>
        </p:nvPicPr>
        <p:blipFill>
          <a:blip r:embed="rId3"/>
          <a:stretch>
            <a:fillRect/>
          </a:stretch>
        </p:blipFill>
        <p:spPr>
          <a:xfrm>
            <a:off x="7909342" y="4091556"/>
            <a:ext cx="3625423" cy="2636407"/>
          </a:xfrm>
          <a:prstGeom prst="rect">
            <a:avLst/>
          </a:prstGeom>
        </p:spPr>
      </p:pic>
      <p:sp>
        <p:nvSpPr>
          <p:cNvPr id="2" name="Espace réservé du numéro de diapositive 1">
            <a:extLst>
              <a:ext uri="{FF2B5EF4-FFF2-40B4-BE49-F238E27FC236}">
                <a16:creationId xmlns:a16="http://schemas.microsoft.com/office/drawing/2014/main" id="{BBADF9E8-E5C8-1738-7E42-C300BB7C4574}"/>
              </a:ext>
            </a:extLst>
          </p:cNvPr>
          <p:cNvSpPr>
            <a:spLocks noGrp="1"/>
          </p:cNvSpPr>
          <p:nvPr>
            <p:ph type="sldNum" sz="quarter" idx="12"/>
          </p:nvPr>
        </p:nvSpPr>
        <p:spPr/>
        <p:txBody>
          <a:bodyPr/>
          <a:lstStyle/>
          <a:p>
            <a:fld id="{E17EA4A2-22C9-4CFC-97C8-2F16769881C0}" type="slidenum">
              <a:rPr lang="fr-FR" smtClean="0"/>
              <a:t>10</a:t>
            </a:fld>
            <a:endParaRPr lang="fr-FR"/>
          </a:p>
        </p:txBody>
      </p:sp>
    </p:spTree>
    <p:extLst>
      <p:ext uri="{BB962C8B-B14F-4D97-AF65-F5344CB8AC3E}">
        <p14:creationId xmlns:p14="http://schemas.microsoft.com/office/powerpoint/2010/main" val="3449851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9696724E-BD68-16FC-9B72-C648E3B99AE5}"/>
              </a:ext>
            </a:extLst>
          </p:cNvPr>
          <p:cNvSpPr txBox="1">
            <a:spLocks/>
          </p:cNvSpPr>
          <p:nvPr/>
        </p:nvSpPr>
        <p:spPr>
          <a:xfrm>
            <a:off x="2067386" y="831233"/>
            <a:ext cx="8057227"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defRPr/>
            </a:pPr>
            <a:r>
              <a:rPr lang="fr-FR" b="1" dirty="0">
                <a:solidFill>
                  <a:srgbClr val="C60020"/>
                </a:solidFill>
                <a:latin typeface="+mn-lt"/>
              </a:rPr>
              <a:t>Créer son compte – Etape 6</a:t>
            </a:r>
          </a:p>
        </p:txBody>
      </p:sp>
      <p:sp>
        <p:nvSpPr>
          <p:cNvPr id="3" name="ZoneTexte 2">
            <a:extLst>
              <a:ext uri="{FF2B5EF4-FFF2-40B4-BE49-F238E27FC236}">
                <a16:creationId xmlns:a16="http://schemas.microsoft.com/office/drawing/2014/main" id="{E7A5E7EA-FE01-6B3D-B59C-E8C5FF0DCD04}"/>
              </a:ext>
            </a:extLst>
          </p:cNvPr>
          <p:cNvSpPr txBox="1"/>
          <p:nvPr/>
        </p:nvSpPr>
        <p:spPr>
          <a:xfrm>
            <a:off x="897849" y="1818341"/>
            <a:ext cx="4470564" cy="1323439"/>
          </a:xfrm>
          <a:prstGeom prst="rect">
            <a:avLst/>
          </a:prstGeom>
          <a:noFill/>
        </p:spPr>
        <p:txBody>
          <a:bodyPr wrap="square" rtlCol="0">
            <a:spAutoFit/>
          </a:bodyPr>
          <a:lstStyle/>
          <a:p>
            <a:pPr marL="285750" indent="-285750" defTabSz="408115">
              <a:buFont typeface="Wingdings" panose="05000000000000000000" pitchFamily="2" charset="2"/>
              <a:buChar char="Ø"/>
            </a:pPr>
            <a:r>
              <a:rPr lang="fr-FR" sz="1600" dirty="0">
                <a:solidFill>
                  <a:schemeClr val="bg1">
                    <a:lumMod val="25000"/>
                  </a:schemeClr>
                </a:solidFill>
              </a:rPr>
              <a:t>Indiquez votre  IBAN </a:t>
            </a:r>
          </a:p>
          <a:p>
            <a:pPr marL="285750" indent="-285750" defTabSz="408115">
              <a:buFont typeface="Wingdings" panose="05000000000000000000" pitchFamily="2" charset="2"/>
              <a:buChar char="Ø"/>
            </a:pPr>
            <a:r>
              <a:rPr lang="fr-FR" sz="1600" dirty="0">
                <a:solidFill>
                  <a:schemeClr val="bg1">
                    <a:lumMod val="25000"/>
                  </a:schemeClr>
                </a:solidFill>
              </a:rPr>
              <a:t>Déposez votre RIB</a:t>
            </a:r>
          </a:p>
          <a:p>
            <a:pPr marL="285750" indent="-285750" defTabSz="408115">
              <a:buFont typeface="Wingdings" panose="05000000000000000000" pitchFamily="2" charset="2"/>
              <a:buChar char="Ø"/>
            </a:pPr>
            <a:r>
              <a:rPr lang="fr-FR" sz="1600" dirty="0">
                <a:solidFill>
                  <a:schemeClr val="bg1">
                    <a:lumMod val="25000"/>
                  </a:schemeClr>
                </a:solidFill>
              </a:rPr>
              <a:t>Vous recevrez un mail de validation de votre IBAN dans lequel vous devez impérativement cliquer pour confirmer mon IBAN</a:t>
            </a:r>
            <a:endParaRPr lang="it-IT" sz="1600" dirty="0">
              <a:solidFill>
                <a:schemeClr val="bg1">
                  <a:lumMod val="25000"/>
                </a:schemeClr>
              </a:solidFill>
            </a:endParaRPr>
          </a:p>
        </p:txBody>
      </p:sp>
      <p:pic>
        <p:nvPicPr>
          <p:cNvPr id="5" name="Image 4">
            <a:extLst>
              <a:ext uri="{FF2B5EF4-FFF2-40B4-BE49-F238E27FC236}">
                <a16:creationId xmlns:a16="http://schemas.microsoft.com/office/drawing/2014/main" id="{701A82DA-107A-60AA-C3EC-9C9D0CE97E5E}"/>
              </a:ext>
            </a:extLst>
          </p:cNvPr>
          <p:cNvPicPr>
            <a:picLocks noChangeAspect="1"/>
          </p:cNvPicPr>
          <p:nvPr/>
        </p:nvPicPr>
        <p:blipFill>
          <a:blip r:embed="rId2"/>
          <a:stretch>
            <a:fillRect/>
          </a:stretch>
        </p:blipFill>
        <p:spPr>
          <a:xfrm>
            <a:off x="682671" y="3429000"/>
            <a:ext cx="4036814" cy="3223144"/>
          </a:xfrm>
          <a:prstGeom prst="rect">
            <a:avLst/>
          </a:prstGeom>
        </p:spPr>
      </p:pic>
      <p:pic>
        <p:nvPicPr>
          <p:cNvPr id="6" name="Image 5" descr="Une image contenant texte, capture d’écran, Police&#10;&#10;Le contenu généré par l’IA peut être incorrect.">
            <a:extLst>
              <a:ext uri="{FF2B5EF4-FFF2-40B4-BE49-F238E27FC236}">
                <a16:creationId xmlns:a16="http://schemas.microsoft.com/office/drawing/2014/main" id="{9B768BA1-CF2A-9CF8-A2D1-569BA53C1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17" y="2054942"/>
            <a:ext cx="2846639" cy="3682181"/>
          </a:xfrm>
          <a:prstGeom prst="rect">
            <a:avLst/>
          </a:prstGeom>
        </p:spPr>
      </p:pic>
      <p:pic>
        <p:nvPicPr>
          <p:cNvPr id="8" name="Image 7" descr="Une image contenant texte, capture d’écran, conception&#10;&#10;Le contenu généré par l’IA peut être incorrect.">
            <a:extLst>
              <a:ext uri="{FF2B5EF4-FFF2-40B4-BE49-F238E27FC236}">
                <a16:creationId xmlns:a16="http://schemas.microsoft.com/office/drawing/2014/main" id="{07922006-00A9-392E-3F4E-DA7A645D9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5423" y="2054942"/>
            <a:ext cx="1890992" cy="3682182"/>
          </a:xfrm>
          <a:prstGeom prst="rect">
            <a:avLst/>
          </a:prstGeom>
        </p:spPr>
      </p:pic>
      <p:sp>
        <p:nvSpPr>
          <p:cNvPr id="9" name="Espace réservé du numéro de diapositive 8">
            <a:extLst>
              <a:ext uri="{FF2B5EF4-FFF2-40B4-BE49-F238E27FC236}">
                <a16:creationId xmlns:a16="http://schemas.microsoft.com/office/drawing/2014/main" id="{929C2A13-1168-92F5-B762-250550F15209}"/>
              </a:ext>
            </a:extLst>
          </p:cNvPr>
          <p:cNvSpPr>
            <a:spLocks noGrp="1"/>
          </p:cNvSpPr>
          <p:nvPr>
            <p:ph type="sldNum" sz="quarter" idx="12"/>
          </p:nvPr>
        </p:nvSpPr>
        <p:spPr/>
        <p:txBody>
          <a:bodyPr/>
          <a:lstStyle/>
          <a:p>
            <a:fld id="{E17EA4A2-22C9-4CFC-97C8-2F16769881C0}" type="slidenum">
              <a:rPr lang="fr-FR" smtClean="0"/>
              <a:t>11</a:t>
            </a:fld>
            <a:endParaRPr lang="fr-FR"/>
          </a:p>
        </p:txBody>
      </p:sp>
    </p:spTree>
    <p:extLst>
      <p:ext uri="{BB962C8B-B14F-4D97-AF65-F5344CB8AC3E}">
        <p14:creationId xmlns:p14="http://schemas.microsoft.com/office/powerpoint/2010/main" val="353781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7D80C78-DC37-ECBC-BA3C-CE1AE911EBC6}"/>
              </a:ext>
            </a:extLst>
          </p:cNvPr>
          <p:cNvSpPr txBox="1"/>
          <p:nvPr/>
        </p:nvSpPr>
        <p:spPr>
          <a:xfrm>
            <a:off x="1372684" y="590598"/>
            <a:ext cx="9845922" cy="523220"/>
          </a:xfrm>
          <a:prstGeom prst="rect">
            <a:avLst/>
          </a:prstGeom>
          <a:noFill/>
        </p:spPr>
        <p:txBody>
          <a:bodyPr wrap="square">
            <a:spAutoFit/>
          </a:bodyPr>
          <a:lstStyle/>
          <a:p>
            <a:pPr algn="ctr">
              <a:defRPr/>
            </a:pPr>
            <a:r>
              <a:rPr lang="fr-FR" sz="2800" b="1" dirty="0">
                <a:solidFill>
                  <a:srgbClr val="C60020"/>
                </a:solidFill>
              </a:rPr>
              <a:t>Votre compte est créé – finalisez votre demande</a:t>
            </a:r>
          </a:p>
        </p:txBody>
      </p:sp>
      <p:pic>
        <p:nvPicPr>
          <p:cNvPr id="5" name="Image 4">
            <a:extLst>
              <a:ext uri="{FF2B5EF4-FFF2-40B4-BE49-F238E27FC236}">
                <a16:creationId xmlns:a16="http://schemas.microsoft.com/office/drawing/2014/main" id="{D0A8CB75-3DF3-B6F8-3CF0-2B94D8E6E59E}"/>
              </a:ext>
            </a:extLst>
          </p:cNvPr>
          <p:cNvPicPr>
            <a:picLocks noChangeAspect="1"/>
          </p:cNvPicPr>
          <p:nvPr/>
        </p:nvPicPr>
        <p:blipFill>
          <a:blip r:embed="rId2"/>
          <a:stretch>
            <a:fillRect/>
          </a:stretch>
        </p:blipFill>
        <p:spPr>
          <a:xfrm>
            <a:off x="6977743" y="1204544"/>
            <a:ext cx="3841573" cy="1822746"/>
          </a:xfrm>
          <a:prstGeom prst="rect">
            <a:avLst/>
          </a:prstGeom>
        </p:spPr>
      </p:pic>
      <p:sp>
        <p:nvSpPr>
          <p:cNvPr id="6" name="ZoneTexte 5">
            <a:extLst>
              <a:ext uri="{FF2B5EF4-FFF2-40B4-BE49-F238E27FC236}">
                <a16:creationId xmlns:a16="http://schemas.microsoft.com/office/drawing/2014/main" id="{AEB20A1E-6031-8092-3249-805DE18BC7DF}"/>
              </a:ext>
            </a:extLst>
          </p:cNvPr>
          <p:cNvSpPr txBox="1"/>
          <p:nvPr/>
        </p:nvSpPr>
        <p:spPr>
          <a:xfrm>
            <a:off x="382085" y="1415143"/>
            <a:ext cx="5332916" cy="3539430"/>
          </a:xfrm>
          <a:prstGeom prst="rect">
            <a:avLst/>
          </a:prstGeom>
          <a:noFill/>
        </p:spPr>
        <p:txBody>
          <a:bodyPr wrap="square" rtlCol="0">
            <a:spAutoFit/>
          </a:bodyPr>
          <a:lstStyle/>
          <a:p>
            <a:pPr marL="285750" indent="-285750" defTabSz="408115">
              <a:buFont typeface="Wingdings" panose="05000000000000000000" pitchFamily="2" charset="2"/>
              <a:buChar char="Ø"/>
            </a:pPr>
            <a:r>
              <a:rPr lang="fr-FR" sz="1600" dirty="0">
                <a:solidFill>
                  <a:schemeClr val="bg1">
                    <a:lumMod val="25000"/>
                  </a:schemeClr>
                </a:solidFill>
              </a:rPr>
              <a:t>Cliquez sur « Terminer mon inscription </a:t>
            </a:r>
          </a:p>
          <a:p>
            <a:pPr marL="285750" indent="-285750" defTabSz="408115">
              <a:buFont typeface="Wingdings" panose="05000000000000000000" pitchFamily="2" charset="2"/>
              <a:buChar char="Ø"/>
            </a:pPr>
            <a:endParaRPr lang="fr-FR" sz="1600" dirty="0">
              <a:solidFill>
                <a:schemeClr val="bg1">
                  <a:lumMod val="25000"/>
                </a:schemeClr>
              </a:solidFill>
            </a:endParaRPr>
          </a:p>
          <a:p>
            <a:pPr marL="285750" indent="-285750" defTabSz="408115">
              <a:buFont typeface="Wingdings" panose="05000000000000000000" pitchFamily="2" charset="2"/>
              <a:buChar char="Ø"/>
            </a:pPr>
            <a:endParaRPr lang="fr-FR" sz="1600" dirty="0">
              <a:solidFill>
                <a:schemeClr val="bg1">
                  <a:lumMod val="25000"/>
                </a:schemeClr>
              </a:solidFill>
            </a:endParaRPr>
          </a:p>
          <a:p>
            <a:pPr marL="285750" indent="-285750" defTabSz="408115">
              <a:buFont typeface="Wingdings" panose="05000000000000000000" pitchFamily="2" charset="2"/>
              <a:buChar char="Ø"/>
            </a:pPr>
            <a:endParaRPr lang="fr-FR" sz="1600" dirty="0">
              <a:solidFill>
                <a:schemeClr val="bg1">
                  <a:lumMod val="25000"/>
                </a:schemeClr>
              </a:solidFill>
            </a:endParaRPr>
          </a:p>
          <a:p>
            <a:pPr marL="285750" indent="-285750" defTabSz="408115">
              <a:buFont typeface="Wingdings" panose="05000000000000000000" pitchFamily="2" charset="2"/>
              <a:buChar char="Ø"/>
            </a:pPr>
            <a:endParaRPr lang="fr-FR" sz="1600" dirty="0">
              <a:solidFill>
                <a:schemeClr val="bg1">
                  <a:lumMod val="25000"/>
                </a:schemeClr>
              </a:solidFill>
            </a:endParaRPr>
          </a:p>
          <a:p>
            <a:pPr marL="285750" indent="-285750" defTabSz="408115">
              <a:buFont typeface="Wingdings" panose="05000000000000000000" pitchFamily="2" charset="2"/>
              <a:buChar char="Ø"/>
            </a:pPr>
            <a:endParaRPr lang="fr-FR" sz="1600" dirty="0">
              <a:solidFill>
                <a:schemeClr val="bg1">
                  <a:lumMod val="25000"/>
                </a:schemeClr>
              </a:solidFill>
            </a:endParaRPr>
          </a:p>
          <a:p>
            <a:pPr marL="285750" indent="-285750" defTabSz="408115">
              <a:buFont typeface="Wingdings" panose="05000000000000000000" pitchFamily="2" charset="2"/>
              <a:buChar char="Ø"/>
            </a:pPr>
            <a:endParaRPr lang="fr-FR" sz="1600" dirty="0">
              <a:solidFill>
                <a:schemeClr val="bg1">
                  <a:lumMod val="25000"/>
                </a:schemeClr>
              </a:solidFill>
            </a:endParaRPr>
          </a:p>
          <a:p>
            <a:pPr defTabSz="408115"/>
            <a:r>
              <a:rPr lang="fr-FR" sz="1600" dirty="0">
                <a:solidFill>
                  <a:schemeClr val="bg1">
                    <a:lumMod val="25000"/>
                  </a:schemeClr>
                </a:solidFill>
              </a:rPr>
              <a:t>Vous accédez directement à votre tableau de bord.</a:t>
            </a:r>
          </a:p>
          <a:p>
            <a:pPr defTabSz="408115"/>
            <a:r>
              <a:rPr lang="fr-FR" sz="1600" dirty="0">
                <a:solidFill>
                  <a:schemeClr val="bg1">
                    <a:lumMod val="25000"/>
                  </a:schemeClr>
                </a:solidFill>
              </a:rPr>
              <a:t>La convention dans votre tableau de bord apparaît avec le statut « En attente d’acceptation »</a:t>
            </a:r>
          </a:p>
          <a:p>
            <a:pPr defTabSz="408115"/>
            <a:endParaRPr lang="fr-FR" sz="1600" dirty="0">
              <a:solidFill>
                <a:schemeClr val="bg1">
                  <a:lumMod val="25000"/>
                </a:schemeClr>
              </a:solidFill>
            </a:endParaRPr>
          </a:p>
          <a:p>
            <a:pPr defTabSz="408115"/>
            <a:r>
              <a:rPr lang="fr-FR" sz="1600" dirty="0">
                <a:solidFill>
                  <a:schemeClr val="bg1">
                    <a:lumMod val="25000"/>
                  </a:schemeClr>
                </a:solidFill>
              </a:rPr>
              <a:t>Vous ne pouvez toutefois pas faire des transactions car votre compte doit être vérifié par la Région Sud </a:t>
            </a:r>
          </a:p>
          <a:p>
            <a:pPr marL="285750" indent="-285750" defTabSz="408115">
              <a:buFont typeface="Wingdings" panose="05000000000000000000" pitchFamily="2" charset="2"/>
              <a:buChar char="Ø"/>
            </a:pPr>
            <a:endParaRPr lang="fr-FR" sz="1600" dirty="0">
              <a:solidFill>
                <a:schemeClr val="bg1">
                  <a:lumMod val="25000"/>
                </a:schemeClr>
              </a:solidFill>
            </a:endParaRPr>
          </a:p>
        </p:txBody>
      </p:sp>
      <p:pic>
        <p:nvPicPr>
          <p:cNvPr id="10" name="Image 9">
            <a:extLst>
              <a:ext uri="{FF2B5EF4-FFF2-40B4-BE49-F238E27FC236}">
                <a16:creationId xmlns:a16="http://schemas.microsoft.com/office/drawing/2014/main" id="{DFC3D4FB-DB81-010F-D174-3F9526742EEC}"/>
              </a:ext>
            </a:extLst>
          </p:cNvPr>
          <p:cNvPicPr>
            <a:picLocks noChangeAspect="1"/>
          </p:cNvPicPr>
          <p:nvPr/>
        </p:nvPicPr>
        <p:blipFill>
          <a:blip r:embed="rId3"/>
          <a:stretch>
            <a:fillRect/>
          </a:stretch>
        </p:blipFill>
        <p:spPr>
          <a:xfrm>
            <a:off x="6496557" y="3333134"/>
            <a:ext cx="5117761" cy="3036005"/>
          </a:xfrm>
          <a:prstGeom prst="rect">
            <a:avLst/>
          </a:prstGeom>
        </p:spPr>
      </p:pic>
      <p:sp>
        <p:nvSpPr>
          <p:cNvPr id="2" name="Espace réservé du numéro de diapositive 1">
            <a:extLst>
              <a:ext uri="{FF2B5EF4-FFF2-40B4-BE49-F238E27FC236}">
                <a16:creationId xmlns:a16="http://schemas.microsoft.com/office/drawing/2014/main" id="{C48C4FEC-134F-EC3C-043B-488071535BAD}"/>
              </a:ext>
            </a:extLst>
          </p:cNvPr>
          <p:cNvSpPr>
            <a:spLocks noGrp="1"/>
          </p:cNvSpPr>
          <p:nvPr>
            <p:ph type="sldNum" sz="quarter" idx="12"/>
          </p:nvPr>
        </p:nvSpPr>
        <p:spPr/>
        <p:txBody>
          <a:bodyPr/>
          <a:lstStyle/>
          <a:p>
            <a:fld id="{E17EA4A2-22C9-4CFC-97C8-2F16769881C0}" type="slidenum">
              <a:rPr lang="fr-FR" smtClean="0"/>
              <a:t>12</a:t>
            </a:fld>
            <a:endParaRPr lang="fr-FR"/>
          </a:p>
        </p:txBody>
      </p:sp>
    </p:spTree>
    <p:extLst>
      <p:ext uri="{BB962C8B-B14F-4D97-AF65-F5344CB8AC3E}">
        <p14:creationId xmlns:p14="http://schemas.microsoft.com/office/powerpoint/2010/main" val="64905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CB22A-1327-F964-978D-5EC86CFF5F4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8C5A299-FCD1-AC35-5D2D-17B9DFCDB5BD}"/>
              </a:ext>
            </a:extLst>
          </p:cNvPr>
          <p:cNvSpPr txBox="1"/>
          <p:nvPr/>
        </p:nvSpPr>
        <p:spPr>
          <a:xfrm>
            <a:off x="2917372" y="675305"/>
            <a:ext cx="6096000" cy="523220"/>
          </a:xfrm>
          <a:prstGeom prst="rect">
            <a:avLst/>
          </a:prstGeom>
          <a:noFill/>
        </p:spPr>
        <p:txBody>
          <a:bodyPr wrap="square">
            <a:spAutoFit/>
          </a:bodyPr>
          <a:lstStyle/>
          <a:p>
            <a:pPr algn="ctr">
              <a:defRPr/>
            </a:pPr>
            <a:r>
              <a:rPr lang="fr-FR" sz="2800" b="1" dirty="0">
                <a:solidFill>
                  <a:srgbClr val="C60020"/>
                </a:solidFill>
              </a:rPr>
              <a:t>Signer sa convention – Etape 1</a:t>
            </a:r>
          </a:p>
        </p:txBody>
      </p:sp>
      <p:sp>
        <p:nvSpPr>
          <p:cNvPr id="3" name="ZoneTexte 2">
            <a:extLst>
              <a:ext uri="{FF2B5EF4-FFF2-40B4-BE49-F238E27FC236}">
                <a16:creationId xmlns:a16="http://schemas.microsoft.com/office/drawing/2014/main" id="{71408138-BBBD-B32F-DCE0-ECA4F5E81724}"/>
              </a:ext>
            </a:extLst>
          </p:cNvPr>
          <p:cNvSpPr txBox="1"/>
          <p:nvPr/>
        </p:nvSpPr>
        <p:spPr>
          <a:xfrm>
            <a:off x="838856" y="2595716"/>
            <a:ext cx="5561944" cy="2062103"/>
          </a:xfrm>
          <a:prstGeom prst="rect">
            <a:avLst/>
          </a:prstGeom>
          <a:noFill/>
        </p:spPr>
        <p:txBody>
          <a:bodyPr wrap="square" lIns="91440" tIns="45720" rIns="91440" bIns="45720" rtlCol="0" anchor="t">
            <a:spAutoFit/>
          </a:bodyPr>
          <a:lstStyle/>
          <a:p>
            <a:pPr marL="285750" indent="-285750" defTabSz="408115">
              <a:buFont typeface="Wingdings" panose="05000000000000000000" pitchFamily="2" charset="2"/>
              <a:buChar char="Ø"/>
            </a:pPr>
            <a:r>
              <a:rPr lang="fr-FR" sz="1600" dirty="0">
                <a:solidFill>
                  <a:schemeClr val="bg1">
                    <a:lumMod val="25000"/>
                  </a:schemeClr>
                </a:solidFill>
              </a:rPr>
              <a:t>Une fois validé par la région vous serez destinataire d’un mail vous invitant à signer la convention en utilisant le téléphone portable enregistré dans le compte du représentant légal.</a:t>
            </a:r>
          </a:p>
          <a:p>
            <a:pPr marL="285750" indent="-285750" defTabSz="408115">
              <a:buFont typeface="Wingdings" panose="05000000000000000000" pitchFamily="2" charset="2"/>
              <a:buChar char="Ø"/>
            </a:pPr>
            <a:r>
              <a:rPr lang="fr-FR" sz="1600" dirty="0">
                <a:solidFill>
                  <a:schemeClr val="bg1">
                    <a:lumMod val="25000"/>
                  </a:schemeClr>
                </a:solidFill>
              </a:rPr>
              <a:t>Rendez-vous dans votre tableau de bord. Votre convention a le statut : « En cours de traitement »</a:t>
            </a:r>
          </a:p>
          <a:p>
            <a:pPr marL="285750" indent="-285750" defTabSz="408115">
              <a:buFont typeface="Wingdings" panose="05000000000000000000" pitchFamily="2" charset="2"/>
              <a:buChar char="Ø"/>
            </a:pPr>
            <a:r>
              <a:rPr lang="fr-FR" sz="1600" dirty="0">
                <a:solidFill>
                  <a:schemeClr val="bg1">
                    <a:lumMod val="25000"/>
                  </a:schemeClr>
                </a:solidFill>
              </a:rPr>
              <a:t>Cliquez sur le bouton « Je signe la convention »</a:t>
            </a:r>
          </a:p>
          <a:p>
            <a:pPr marL="285750" indent="-285750" defTabSz="408115">
              <a:buFont typeface="Wingdings" panose="05000000000000000000" pitchFamily="2" charset="2"/>
              <a:buChar char="Ø"/>
            </a:pPr>
            <a:endParaRPr lang="it-IT" sz="1600" dirty="0">
              <a:solidFill>
                <a:schemeClr val="bg1">
                  <a:lumMod val="25000"/>
                </a:schemeClr>
              </a:solidFill>
            </a:endParaRPr>
          </a:p>
        </p:txBody>
      </p:sp>
      <p:pic>
        <p:nvPicPr>
          <p:cNvPr id="5" name="Image 4">
            <a:extLst>
              <a:ext uri="{FF2B5EF4-FFF2-40B4-BE49-F238E27FC236}">
                <a16:creationId xmlns:a16="http://schemas.microsoft.com/office/drawing/2014/main" id="{71249E4B-EAC0-E95E-D52F-761CD34EF23D}"/>
              </a:ext>
            </a:extLst>
          </p:cNvPr>
          <p:cNvPicPr>
            <a:picLocks noChangeAspect="1"/>
          </p:cNvPicPr>
          <p:nvPr/>
        </p:nvPicPr>
        <p:blipFill>
          <a:blip r:embed="rId2"/>
          <a:stretch>
            <a:fillRect/>
          </a:stretch>
        </p:blipFill>
        <p:spPr>
          <a:xfrm>
            <a:off x="7157883" y="1337187"/>
            <a:ext cx="4715363" cy="2164955"/>
          </a:xfrm>
          <a:prstGeom prst="rect">
            <a:avLst/>
          </a:prstGeom>
        </p:spPr>
      </p:pic>
      <p:pic>
        <p:nvPicPr>
          <p:cNvPr id="7" name="Image 6">
            <a:extLst>
              <a:ext uri="{FF2B5EF4-FFF2-40B4-BE49-F238E27FC236}">
                <a16:creationId xmlns:a16="http://schemas.microsoft.com/office/drawing/2014/main" id="{AD360706-5394-9BC8-30B5-E0E2DBE60313}"/>
              </a:ext>
            </a:extLst>
          </p:cNvPr>
          <p:cNvPicPr>
            <a:picLocks noChangeAspect="1"/>
          </p:cNvPicPr>
          <p:nvPr/>
        </p:nvPicPr>
        <p:blipFill>
          <a:blip r:embed="rId3"/>
          <a:stretch>
            <a:fillRect/>
          </a:stretch>
        </p:blipFill>
        <p:spPr>
          <a:xfrm>
            <a:off x="8082081" y="4020178"/>
            <a:ext cx="2866966" cy="2336172"/>
          </a:xfrm>
          <a:prstGeom prst="rect">
            <a:avLst/>
          </a:prstGeom>
        </p:spPr>
      </p:pic>
      <p:sp>
        <p:nvSpPr>
          <p:cNvPr id="8" name="Espace réservé du numéro de diapositive 7">
            <a:extLst>
              <a:ext uri="{FF2B5EF4-FFF2-40B4-BE49-F238E27FC236}">
                <a16:creationId xmlns:a16="http://schemas.microsoft.com/office/drawing/2014/main" id="{381C94F2-2F47-5F5E-ACAE-C1F725384009}"/>
              </a:ext>
            </a:extLst>
          </p:cNvPr>
          <p:cNvSpPr>
            <a:spLocks noGrp="1"/>
          </p:cNvSpPr>
          <p:nvPr>
            <p:ph type="sldNum" sz="quarter" idx="12"/>
          </p:nvPr>
        </p:nvSpPr>
        <p:spPr/>
        <p:txBody>
          <a:bodyPr/>
          <a:lstStyle/>
          <a:p>
            <a:fld id="{E17EA4A2-22C9-4CFC-97C8-2F16769881C0}" type="slidenum">
              <a:rPr lang="fr-FR" smtClean="0"/>
              <a:t>13</a:t>
            </a:fld>
            <a:endParaRPr lang="fr-FR"/>
          </a:p>
        </p:txBody>
      </p:sp>
    </p:spTree>
    <p:extLst>
      <p:ext uri="{BB962C8B-B14F-4D97-AF65-F5344CB8AC3E}">
        <p14:creationId xmlns:p14="http://schemas.microsoft.com/office/powerpoint/2010/main" val="369713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76448-57FB-9D57-F2CF-BD9732870D03}"/>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BF8F6D3-C98D-6B30-8DD0-114414D94F10}"/>
              </a:ext>
            </a:extLst>
          </p:cNvPr>
          <p:cNvSpPr txBox="1"/>
          <p:nvPr/>
        </p:nvSpPr>
        <p:spPr>
          <a:xfrm>
            <a:off x="2387834" y="411545"/>
            <a:ext cx="7416331" cy="523220"/>
          </a:xfrm>
          <a:prstGeom prst="rect">
            <a:avLst/>
          </a:prstGeom>
          <a:noFill/>
        </p:spPr>
        <p:txBody>
          <a:bodyPr wrap="square">
            <a:spAutoFit/>
          </a:bodyPr>
          <a:lstStyle/>
          <a:p>
            <a:pPr algn="ctr">
              <a:defRPr/>
            </a:pPr>
            <a:r>
              <a:rPr lang="fr-FR" sz="2800" b="1" dirty="0">
                <a:solidFill>
                  <a:srgbClr val="C60020"/>
                </a:solidFill>
              </a:rPr>
              <a:t>Signer sa convention – Etape par étape </a:t>
            </a:r>
          </a:p>
        </p:txBody>
      </p:sp>
      <p:sp>
        <p:nvSpPr>
          <p:cNvPr id="3" name="ZoneTexte 2">
            <a:extLst>
              <a:ext uri="{FF2B5EF4-FFF2-40B4-BE49-F238E27FC236}">
                <a16:creationId xmlns:a16="http://schemas.microsoft.com/office/drawing/2014/main" id="{254B391C-0DB8-77F8-75F9-A92B44B3CD4C}"/>
              </a:ext>
            </a:extLst>
          </p:cNvPr>
          <p:cNvSpPr txBox="1"/>
          <p:nvPr/>
        </p:nvSpPr>
        <p:spPr>
          <a:xfrm>
            <a:off x="320748" y="1062196"/>
            <a:ext cx="3450772" cy="5509200"/>
          </a:xfrm>
          <a:prstGeom prst="rect">
            <a:avLst/>
          </a:prstGeom>
          <a:noFill/>
        </p:spPr>
        <p:txBody>
          <a:bodyPr wrap="square" rtlCol="0">
            <a:spAutoFit/>
          </a:bodyPr>
          <a:lstStyle/>
          <a:p>
            <a:pPr marL="285750" indent="-285750" algn="just" defTabSz="408115">
              <a:buFont typeface="Wingdings" panose="05000000000000000000" pitchFamily="2" charset="2"/>
              <a:buChar char="Ø"/>
            </a:pPr>
            <a:r>
              <a:rPr lang="fr-FR" sz="1600" dirty="0">
                <a:solidFill>
                  <a:schemeClr val="bg1">
                    <a:lumMod val="25000"/>
                  </a:schemeClr>
                </a:solidFill>
              </a:rPr>
              <a:t>Suivez les indications</a:t>
            </a:r>
          </a:p>
          <a:p>
            <a:pPr marL="285750" indent="-285750" algn="just" defTabSz="408115">
              <a:buFont typeface="Wingdings" panose="05000000000000000000" pitchFamily="2" charset="2"/>
              <a:buChar char="Ø"/>
            </a:pPr>
            <a:r>
              <a:rPr lang="fr-FR" sz="1600" dirty="0">
                <a:solidFill>
                  <a:schemeClr val="bg1">
                    <a:lumMod val="25000"/>
                  </a:schemeClr>
                </a:solidFill>
              </a:rPr>
              <a:t>Lisez toute la convention en faisant défiler toutes les pages</a:t>
            </a:r>
          </a:p>
          <a:p>
            <a:pPr marL="285750" indent="-285750" algn="just" defTabSz="408115">
              <a:buFont typeface="Wingdings" panose="05000000000000000000" pitchFamily="2" charset="2"/>
              <a:buChar char="Ø"/>
            </a:pPr>
            <a:r>
              <a:rPr lang="fr-FR" sz="1600" dirty="0">
                <a:solidFill>
                  <a:schemeClr val="bg1">
                    <a:lumMod val="25000"/>
                  </a:schemeClr>
                </a:solidFill>
              </a:rPr>
              <a:t>A la dernière page vous pouvez cliquer sur « Signer »</a:t>
            </a:r>
          </a:p>
          <a:p>
            <a:pPr marL="285750" indent="-285750" algn="just" defTabSz="408115">
              <a:buFont typeface="Wingdings" panose="05000000000000000000" pitchFamily="2" charset="2"/>
              <a:buChar char="Ø"/>
            </a:pPr>
            <a:r>
              <a:rPr lang="fr-FR" sz="1600" dirty="0">
                <a:solidFill>
                  <a:schemeClr val="bg1">
                    <a:lumMod val="25000"/>
                  </a:schemeClr>
                </a:solidFill>
              </a:rPr>
              <a:t>Indiquez le numéro reçu par SMS (MS arrive sur le téléphone du représentant légal)</a:t>
            </a:r>
          </a:p>
          <a:p>
            <a:pPr marL="285750" indent="-285750" algn="just" defTabSz="408115">
              <a:buFont typeface="Wingdings" panose="05000000000000000000" pitchFamily="2" charset="2"/>
              <a:buChar char="Ø"/>
            </a:pPr>
            <a:r>
              <a:rPr lang="fr-FR" sz="1600" dirty="0">
                <a:solidFill>
                  <a:schemeClr val="bg1">
                    <a:lumMod val="25000"/>
                  </a:schemeClr>
                </a:solidFill>
              </a:rPr>
              <a:t>Un message vous indique que c’est signé. Vous pouvez télécharger la convention. Elle est également téléchargeable à partir de votre tableau de bord</a:t>
            </a:r>
          </a:p>
          <a:p>
            <a:pPr marL="285750" indent="-285750" algn="just" defTabSz="408115">
              <a:buFont typeface="Wingdings" panose="05000000000000000000" pitchFamily="2" charset="2"/>
              <a:buChar char="Ø"/>
            </a:pPr>
            <a:r>
              <a:rPr lang="fr-FR" sz="1600" dirty="0">
                <a:solidFill>
                  <a:schemeClr val="bg1">
                    <a:lumMod val="25000"/>
                  </a:schemeClr>
                </a:solidFill>
              </a:rPr>
              <a:t>Dans les jours qui suivent, un message vous sera envoyé pour vous indiquer que la Région a également signé la convention</a:t>
            </a:r>
          </a:p>
          <a:p>
            <a:pPr marL="285750" indent="-285750" algn="just" defTabSz="408115">
              <a:buFont typeface="Wingdings" panose="05000000000000000000" pitchFamily="2" charset="2"/>
              <a:buChar char="Ø"/>
            </a:pPr>
            <a:endParaRPr lang="fr-FR" sz="1600" dirty="0">
              <a:solidFill>
                <a:schemeClr val="bg1">
                  <a:lumMod val="25000"/>
                </a:schemeClr>
              </a:solidFill>
            </a:endParaRPr>
          </a:p>
          <a:p>
            <a:pPr algn="just" defTabSz="408115"/>
            <a:r>
              <a:rPr lang="fr-FR" sz="1600" dirty="0">
                <a:solidFill>
                  <a:schemeClr val="bg1">
                    <a:lumMod val="25000"/>
                  </a:schemeClr>
                </a:solidFill>
              </a:rPr>
              <a:t>C’est à la suite de cette dernière étape que vous pourrez effectuer des transactions</a:t>
            </a:r>
          </a:p>
          <a:p>
            <a:pPr marL="285750" indent="-285750" algn="just" defTabSz="408115">
              <a:buFont typeface="Wingdings" panose="05000000000000000000" pitchFamily="2" charset="2"/>
              <a:buChar char="Ø"/>
            </a:pPr>
            <a:endParaRPr lang="it-IT" sz="1600" dirty="0">
              <a:solidFill>
                <a:schemeClr val="bg1">
                  <a:lumMod val="25000"/>
                </a:schemeClr>
              </a:solidFill>
            </a:endParaRPr>
          </a:p>
        </p:txBody>
      </p:sp>
      <p:pic>
        <p:nvPicPr>
          <p:cNvPr id="6" name="Image 5">
            <a:extLst>
              <a:ext uri="{FF2B5EF4-FFF2-40B4-BE49-F238E27FC236}">
                <a16:creationId xmlns:a16="http://schemas.microsoft.com/office/drawing/2014/main" id="{4E0E3346-17F4-0E44-09BC-F09633A11E63}"/>
              </a:ext>
            </a:extLst>
          </p:cNvPr>
          <p:cNvPicPr>
            <a:picLocks noChangeAspect="1"/>
          </p:cNvPicPr>
          <p:nvPr/>
        </p:nvPicPr>
        <p:blipFill>
          <a:blip r:embed="rId2"/>
          <a:stretch>
            <a:fillRect/>
          </a:stretch>
        </p:blipFill>
        <p:spPr>
          <a:xfrm>
            <a:off x="4329237" y="1380185"/>
            <a:ext cx="1766763" cy="1944168"/>
          </a:xfrm>
          <a:prstGeom prst="rect">
            <a:avLst/>
          </a:prstGeom>
        </p:spPr>
      </p:pic>
      <p:pic>
        <p:nvPicPr>
          <p:cNvPr id="9" name="Image 8">
            <a:extLst>
              <a:ext uri="{FF2B5EF4-FFF2-40B4-BE49-F238E27FC236}">
                <a16:creationId xmlns:a16="http://schemas.microsoft.com/office/drawing/2014/main" id="{35D7650F-49F4-5A96-4268-A80DA9AC0545}"/>
              </a:ext>
            </a:extLst>
          </p:cNvPr>
          <p:cNvPicPr>
            <a:picLocks noChangeAspect="1"/>
          </p:cNvPicPr>
          <p:nvPr/>
        </p:nvPicPr>
        <p:blipFill>
          <a:blip r:embed="rId3"/>
          <a:stretch>
            <a:fillRect/>
          </a:stretch>
        </p:blipFill>
        <p:spPr>
          <a:xfrm>
            <a:off x="6621893" y="1484831"/>
            <a:ext cx="2391479" cy="1944168"/>
          </a:xfrm>
          <a:prstGeom prst="rect">
            <a:avLst/>
          </a:prstGeom>
        </p:spPr>
      </p:pic>
      <p:pic>
        <p:nvPicPr>
          <p:cNvPr id="11" name="Image 10">
            <a:extLst>
              <a:ext uri="{FF2B5EF4-FFF2-40B4-BE49-F238E27FC236}">
                <a16:creationId xmlns:a16="http://schemas.microsoft.com/office/drawing/2014/main" id="{3848655B-FEAC-BFFE-A04F-9075DAC60321}"/>
              </a:ext>
            </a:extLst>
          </p:cNvPr>
          <p:cNvPicPr>
            <a:picLocks noChangeAspect="1"/>
          </p:cNvPicPr>
          <p:nvPr/>
        </p:nvPicPr>
        <p:blipFill>
          <a:blip r:embed="rId4"/>
          <a:stretch>
            <a:fillRect/>
          </a:stretch>
        </p:blipFill>
        <p:spPr>
          <a:xfrm>
            <a:off x="9237770" y="1488399"/>
            <a:ext cx="2587578" cy="1937034"/>
          </a:xfrm>
          <a:prstGeom prst="rect">
            <a:avLst/>
          </a:prstGeom>
        </p:spPr>
      </p:pic>
      <p:pic>
        <p:nvPicPr>
          <p:cNvPr id="13" name="Image 12">
            <a:extLst>
              <a:ext uri="{FF2B5EF4-FFF2-40B4-BE49-F238E27FC236}">
                <a16:creationId xmlns:a16="http://schemas.microsoft.com/office/drawing/2014/main" id="{09F5EF6E-5166-A27F-A735-812560FBA380}"/>
              </a:ext>
            </a:extLst>
          </p:cNvPr>
          <p:cNvPicPr>
            <a:picLocks noChangeAspect="1"/>
          </p:cNvPicPr>
          <p:nvPr/>
        </p:nvPicPr>
        <p:blipFill>
          <a:blip r:embed="rId5"/>
          <a:stretch>
            <a:fillRect/>
          </a:stretch>
        </p:blipFill>
        <p:spPr>
          <a:xfrm>
            <a:off x="4316904" y="3659902"/>
            <a:ext cx="1403176" cy="1533368"/>
          </a:xfrm>
          <a:prstGeom prst="rect">
            <a:avLst/>
          </a:prstGeom>
        </p:spPr>
      </p:pic>
      <p:pic>
        <p:nvPicPr>
          <p:cNvPr id="15" name="Image 14">
            <a:extLst>
              <a:ext uri="{FF2B5EF4-FFF2-40B4-BE49-F238E27FC236}">
                <a16:creationId xmlns:a16="http://schemas.microsoft.com/office/drawing/2014/main" id="{C939BD89-E18A-8191-BD5E-4067AD17CFC8}"/>
              </a:ext>
            </a:extLst>
          </p:cNvPr>
          <p:cNvPicPr>
            <a:picLocks noChangeAspect="1"/>
          </p:cNvPicPr>
          <p:nvPr/>
        </p:nvPicPr>
        <p:blipFill>
          <a:blip r:embed="rId6"/>
          <a:stretch>
            <a:fillRect/>
          </a:stretch>
        </p:blipFill>
        <p:spPr>
          <a:xfrm>
            <a:off x="5952925" y="3412022"/>
            <a:ext cx="1757954" cy="2029127"/>
          </a:xfrm>
          <a:prstGeom prst="rect">
            <a:avLst/>
          </a:prstGeom>
        </p:spPr>
      </p:pic>
      <p:sp>
        <p:nvSpPr>
          <p:cNvPr id="16" name="Espace réservé du numéro de diapositive 15">
            <a:extLst>
              <a:ext uri="{FF2B5EF4-FFF2-40B4-BE49-F238E27FC236}">
                <a16:creationId xmlns:a16="http://schemas.microsoft.com/office/drawing/2014/main" id="{FD9C865D-F9F9-B411-1F71-9435A0BBED6D}"/>
              </a:ext>
            </a:extLst>
          </p:cNvPr>
          <p:cNvSpPr>
            <a:spLocks noGrp="1"/>
          </p:cNvSpPr>
          <p:nvPr>
            <p:ph type="sldNum" sz="quarter" idx="12"/>
          </p:nvPr>
        </p:nvSpPr>
        <p:spPr/>
        <p:txBody>
          <a:bodyPr/>
          <a:lstStyle/>
          <a:p>
            <a:fld id="{E17EA4A2-22C9-4CFC-97C8-2F16769881C0}" type="slidenum">
              <a:rPr lang="fr-FR" smtClean="0"/>
              <a:t>14</a:t>
            </a:fld>
            <a:endParaRPr lang="fr-FR"/>
          </a:p>
        </p:txBody>
      </p:sp>
      <p:pic>
        <p:nvPicPr>
          <p:cNvPr id="18" name="Image 17">
            <a:extLst>
              <a:ext uri="{FF2B5EF4-FFF2-40B4-BE49-F238E27FC236}">
                <a16:creationId xmlns:a16="http://schemas.microsoft.com/office/drawing/2014/main" id="{CE9DD69B-31E3-D010-26D0-8729351273EB}"/>
              </a:ext>
            </a:extLst>
          </p:cNvPr>
          <p:cNvPicPr>
            <a:picLocks noChangeAspect="1"/>
          </p:cNvPicPr>
          <p:nvPr/>
        </p:nvPicPr>
        <p:blipFill>
          <a:blip r:embed="rId7"/>
          <a:stretch>
            <a:fillRect/>
          </a:stretch>
        </p:blipFill>
        <p:spPr>
          <a:xfrm>
            <a:off x="7911032" y="3683862"/>
            <a:ext cx="1761126" cy="1500230"/>
          </a:xfrm>
          <a:prstGeom prst="rect">
            <a:avLst/>
          </a:prstGeom>
        </p:spPr>
      </p:pic>
      <p:pic>
        <p:nvPicPr>
          <p:cNvPr id="20" name="Image 19">
            <a:extLst>
              <a:ext uri="{FF2B5EF4-FFF2-40B4-BE49-F238E27FC236}">
                <a16:creationId xmlns:a16="http://schemas.microsoft.com/office/drawing/2014/main" id="{3E15C23F-5639-E5AD-3116-66C561BFE59C}"/>
              </a:ext>
            </a:extLst>
          </p:cNvPr>
          <p:cNvPicPr>
            <a:picLocks noChangeAspect="1"/>
          </p:cNvPicPr>
          <p:nvPr/>
        </p:nvPicPr>
        <p:blipFill>
          <a:blip r:embed="rId8"/>
          <a:stretch>
            <a:fillRect/>
          </a:stretch>
        </p:blipFill>
        <p:spPr>
          <a:xfrm>
            <a:off x="9808150" y="3555333"/>
            <a:ext cx="2383850" cy="1748306"/>
          </a:xfrm>
          <a:prstGeom prst="rect">
            <a:avLst/>
          </a:prstGeom>
        </p:spPr>
      </p:pic>
    </p:spTree>
    <p:extLst>
      <p:ext uri="{BB962C8B-B14F-4D97-AF65-F5344CB8AC3E}">
        <p14:creationId xmlns:p14="http://schemas.microsoft.com/office/powerpoint/2010/main" val="2314703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2DA32B-DF4E-8896-A1AC-579C4D71F21F}"/>
              </a:ext>
            </a:extLst>
          </p:cNvPr>
          <p:cNvSpPr txBox="1"/>
          <p:nvPr/>
        </p:nvSpPr>
        <p:spPr>
          <a:xfrm>
            <a:off x="2828881" y="387588"/>
            <a:ext cx="6096000" cy="523220"/>
          </a:xfrm>
          <a:prstGeom prst="rect">
            <a:avLst/>
          </a:prstGeom>
          <a:noFill/>
        </p:spPr>
        <p:txBody>
          <a:bodyPr wrap="square">
            <a:spAutoFit/>
          </a:bodyPr>
          <a:lstStyle/>
          <a:p>
            <a:pPr algn="ctr">
              <a:defRPr/>
            </a:pPr>
            <a:r>
              <a:rPr lang="fr-FR" sz="2800" b="1" dirty="0">
                <a:solidFill>
                  <a:srgbClr val="C60020"/>
                </a:solidFill>
              </a:rPr>
              <a:t>Le tableau de bord</a:t>
            </a:r>
          </a:p>
        </p:txBody>
      </p:sp>
      <p:sp>
        <p:nvSpPr>
          <p:cNvPr id="4" name="ZoneTexte 3">
            <a:extLst>
              <a:ext uri="{FF2B5EF4-FFF2-40B4-BE49-F238E27FC236}">
                <a16:creationId xmlns:a16="http://schemas.microsoft.com/office/drawing/2014/main" id="{A6F76C09-2CC5-F7D6-AE29-5F970A5C6F32}"/>
              </a:ext>
            </a:extLst>
          </p:cNvPr>
          <p:cNvSpPr txBox="1"/>
          <p:nvPr/>
        </p:nvSpPr>
        <p:spPr>
          <a:xfrm>
            <a:off x="734603" y="1093371"/>
            <a:ext cx="3993402" cy="5509200"/>
          </a:xfrm>
          <a:prstGeom prst="rect">
            <a:avLst/>
          </a:prstGeom>
          <a:noFill/>
        </p:spPr>
        <p:txBody>
          <a:bodyPr wrap="square" rtlCol="0">
            <a:spAutoFit/>
          </a:bodyPr>
          <a:lstStyle/>
          <a:p>
            <a:pPr algn="just" defTabSz="408115"/>
            <a:r>
              <a:rPr lang="fr-FR" sz="1600" b="1" dirty="0">
                <a:solidFill>
                  <a:schemeClr val="tx2">
                    <a:lumMod val="75000"/>
                    <a:lumOff val="25000"/>
                  </a:schemeClr>
                </a:solidFill>
              </a:rPr>
              <a:t>INFORMATION IMPORTANTE </a:t>
            </a:r>
            <a:r>
              <a:rPr lang="fr-FR" sz="1600" dirty="0">
                <a:solidFill>
                  <a:srgbClr val="515050"/>
                </a:solidFill>
              </a:rPr>
              <a:t>: Lorsque vous vous connectez, il s’agit des identifiant et du mot du représentant légal pour afficher le tableau de bord de la structure, Cliquez sur le nom du représentant légal en haut à droite et cliquez sur changer de compte.</a:t>
            </a:r>
          </a:p>
          <a:p>
            <a:pPr algn="just" defTabSz="408115"/>
            <a:r>
              <a:rPr lang="fr-FR" sz="1600" dirty="0">
                <a:solidFill>
                  <a:srgbClr val="515050"/>
                </a:solidFill>
              </a:rPr>
              <a:t>Une tuile avec le nom de la structure s’affiche, cliquez dessus</a:t>
            </a:r>
          </a:p>
          <a:p>
            <a:pPr defTabSz="408115"/>
            <a:endParaRPr lang="fr-FR" sz="1600" b="1" dirty="0">
              <a:solidFill>
                <a:srgbClr val="515050"/>
              </a:solidFill>
            </a:endParaRPr>
          </a:p>
          <a:p>
            <a:pPr defTabSz="408115"/>
            <a:r>
              <a:rPr lang="fr-FR" sz="1600" b="1" dirty="0">
                <a:solidFill>
                  <a:srgbClr val="515050"/>
                </a:solidFill>
              </a:rPr>
              <a:t>Fonctionnalités disponibles :</a:t>
            </a:r>
          </a:p>
          <a:p>
            <a:pPr defTabSz="408115"/>
            <a:endParaRPr lang="fr-FR" sz="1600" b="1" dirty="0">
              <a:solidFill>
                <a:srgbClr val="515050"/>
              </a:solidFill>
            </a:endParaRPr>
          </a:p>
          <a:p>
            <a:pPr defTabSz="408115"/>
            <a:endParaRPr lang="fr-FR" sz="1600" dirty="0">
              <a:solidFill>
                <a:srgbClr val="515050"/>
              </a:solidFill>
            </a:endParaRPr>
          </a:p>
          <a:p>
            <a:pPr marL="285750" indent="-285750" defTabSz="408115">
              <a:buFont typeface="Wingdings" panose="05000000000000000000" pitchFamily="2" charset="2"/>
              <a:buChar char="Ø"/>
            </a:pPr>
            <a:r>
              <a:rPr lang="fr-FR" sz="1600" dirty="0">
                <a:solidFill>
                  <a:srgbClr val="515050"/>
                </a:solidFill>
              </a:rPr>
              <a:t>Mon profil, </a:t>
            </a:r>
          </a:p>
          <a:p>
            <a:pPr marL="285750" indent="-285750" defTabSz="408115">
              <a:buFont typeface="Wingdings" panose="05000000000000000000" pitchFamily="2" charset="2"/>
              <a:buChar char="Ø"/>
            </a:pPr>
            <a:r>
              <a:rPr lang="fr-FR" sz="1600" dirty="0">
                <a:solidFill>
                  <a:srgbClr val="515050"/>
                </a:solidFill>
              </a:rPr>
              <a:t>Mes délégués</a:t>
            </a:r>
          </a:p>
          <a:p>
            <a:pPr marL="285750" indent="-285750" defTabSz="408115">
              <a:buFont typeface="Wingdings" panose="05000000000000000000" pitchFamily="2" charset="2"/>
              <a:buChar char="Ø"/>
            </a:pPr>
            <a:r>
              <a:rPr lang="fr-FR" sz="1600" dirty="0">
                <a:solidFill>
                  <a:srgbClr val="515050"/>
                </a:solidFill>
              </a:rPr>
              <a:t>Enregistrer mes transaction WEB</a:t>
            </a:r>
          </a:p>
          <a:p>
            <a:pPr marL="285750" indent="-285750" defTabSz="408115">
              <a:buFont typeface="Wingdings" panose="05000000000000000000" pitchFamily="2" charset="2"/>
              <a:buChar char="Ø"/>
            </a:pPr>
            <a:r>
              <a:rPr lang="fr-FR" sz="1600" dirty="0">
                <a:solidFill>
                  <a:srgbClr val="515050"/>
                </a:solidFill>
              </a:rPr>
              <a:t>Suivre mes transactions WEB + mobile</a:t>
            </a:r>
          </a:p>
          <a:p>
            <a:pPr marL="285750" indent="-285750" defTabSz="408115">
              <a:buFont typeface="Wingdings" panose="05000000000000000000" pitchFamily="2" charset="2"/>
              <a:buChar char="Ø"/>
            </a:pPr>
            <a:r>
              <a:rPr lang="fr-FR" sz="1600" dirty="0">
                <a:solidFill>
                  <a:srgbClr val="515050"/>
                </a:solidFill>
              </a:rPr>
              <a:t>Mes remboursements (Bordereaux)</a:t>
            </a:r>
          </a:p>
          <a:p>
            <a:pPr marL="285750" indent="-285750" defTabSz="408115">
              <a:buFont typeface="Wingdings" panose="05000000000000000000" pitchFamily="2" charset="2"/>
              <a:buChar char="Ø"/>
            </a:pPr>
            <a:r>
              <a:rPr lang="fr-FR" sz="1600" dirty="0">
                <a:solidFill>
                  <a:srgbClr val="515050"/>
                </a:solidFill>
              </a:rPr>
              <a:t>Accéder à l’assistance</a:t>
            </a:r>
          </a:p>
          <a:p>
            <a:pPr marL="285750" indent="-285750" defTabSz="408115">
              <a:buFont typeface="Wingdings" panose="05000000000000000000" pitchFamily="2" charset="2"/>
              <a:buChar char="Ø"/>
            </a:pPr>
            <a:r>
              <a:rPr lang="fr-FR" sz="1600" dirty="0">
                <a:solidFill>
                  <a:srgbClr val="515050"/>
                </a:solidFill>
              </a:rPr>
              <a:t>Gérer mes établissements</a:t>
            </a:r>
          </a:p>
          <a:p>
            <a:pPr marL="285750" indent="-285750" defTabSz="408115">
              <a:buFont typeface="Wingdings" panose="05000000000000000000" pitchFamily="2" charset="2"/>
              <a:buChar char="Ø"/>
            </a:pPr>
            <a:r>
              <a:rPr lang="fr-FR" sz="1600" dirty="0">
                <a:solidFill>
                  <a:srgbClr val="515050"/>
                </a:solidFill>
              </a:rPr>
              <a:t>Voir/imprimer voter convention</a:t>
            </a:r>
          </a:p>
          <a:p>
            <a:pPr defTabSz="408115"/>
            <a:endParaRPr lang="it-IT" sz="1600" dirty="0">
              <a:solidFill>
                <a:srgbClr val="515050"/>
              </a:solidFill>
            </a:endParaRPr>
          </a:p>
        </p:txBody>
      </p:sp>
      <p:sp>
        <p:nvSpPr>
          <p:cNvPr id="7" name="Espace réservé du numéro de diapositive 6">
            <a:extLst>
              <a:ext uri="{FF2B5EF4-FFF2-40B4-BE49-F238E27FC236}">
                <a16:creationId xmlns:a16="http://schemas.microsoft.com/office/drawing/2014/main" id="{97F3D8ED-70B5-EF3B-3A9B-377C56F5B253}"/>
              </a:ext>
            </a:extLst>
          </p:cNvPr>
          <p:cNvSpPr>
            <a:spLocks noGrp="1"/>
          </p:cNvSpPr>
          <p:nvPr>
            <p:ph type="sldNum" sz="quarter" idx="12"/>
          </p:nvPr>
        </p:nvSpPr>
        <p:spPr/>
        <p:txBody>
          <a:bodyPr/>
          <a:lstStyle/>
          <a:p>
            <a:fld id="{E17EA4A2-22C9-4CFC-97C8-2F16769881C0}" type="slidenum">
              <a:rPr lang="fr-FR" smtClean="0"/>
              <a:t>15</a:t>
            </a:fld>
            <a:endParaRPr lang="fr-FR"/>
          </a:p>
        </p:txBody>
      </p:sp>
      <p:pic>
        <p:nvPicPr>
          <p:cNvPr id="9" name="Image 8">
            <a:extLst>
              <a:ext uri="{FF2B5EF4-FFF2-40B4-BE49-F238E27FC236}">
                <a16:creationId xmlns:a16="http://schemas.microsoft.com/office/drawing/2014/main" id="{60031C31-010B-95D8-5BEB-6D85B1461E1D}"/>
              </a:ext>
            </a:extLst>
          </p:cNvPr>
          <p:cNvPicPr>
            <a:picLocks noChangeAspect="1"/>
          </p:cNvPicPr>
          <p:nvPr/>
        </p:nvPicPr>
        <p:blipFill>
          <a:blip r:embed="rId2"/>
          <a:stretch>
            <a:fillRect/>
          </a:stretch>
        </p:blipFill>
        <p:spPr>
          <a:xfrm>
            <a:off x="5489991" y="3089989"/>
            <a:ext cx="6241218" cy="3448923"/>
          </a:xfrm>
          <a:prstGeom prst="rect">
            <a:avLst/>
          </a:prstGeom>
        </p:spPr>
      </p:pic>
      <p:pic>
        <p:nvPicPr>
          <p:cNvPr id="13" name="Image 12">
            <a:extLst>
              <a:ext uri="{FF2B5EF4-FFF2-40B4-BE49-F238E27FC236}">
                <a16:creationId xmlns:a16="http://schemas.microsoft.com/office/drawing/2014/main" id="{7EA58F86-0AB4-7191-105A-EF6037A17563}"/>
              </a:ext>
            </a:extLst>
          </p:cNvPr>
          <p:cNvPicPr>
            <a:picLocks noChangeAspect="1"/>
          </p:cNvPicPr>
          <p:nvPr/>
        </p:nvPicPr>
        <p:blipFill>
          <a:blip r:embed="rId3"/>
          <a:stretch>
            <a:fillRect/>
          </a:stretch>
        </p:blipFill>
        <p:spPr>
          <a:xfrm>
            <a:off x="5622702" y="1341413"/>
            <a:ext cx="2852525" cy="1375714"/>
          </a:xfrm>
          <a:prstGeom prst="rect">
            <a:avLst/>
          </a:prstGeom>
        </p:spPr>
      </p:pic>
      <p:pic>
        <p:nvPicPr>
          <p:cNvPr id="15" name="Image 14">
            <a:extLst>
              <a:ext uri="{FF2B5EF4-FFF2-40B4-BE49-F238E27FC236}">
                <a16:creationId xmlns:a16="http://schemas.microsoft.com/office/drawing/2014/main" id="{42119107-8702-79B2-D8DD-DC830A1643BB}"/>
              </a:ext>
            </a:extLst>
          </p:cNvPr>
          <p:cNvPicPr>
            <a:picLocks noChangeAspect="1"/>
          </p:cNvPicPr>
          <p:nvPr/>
        </p:nvPicPr>
        <p:blipFill>
          <a:blip r:embed="rId4"/>
          <a:stretch>
            <a:fillRect/>
          </a:stretch>
        </p:blipFill>
        <p:spPr>
          <a:xfrm>
            <a:off x="9013372" y="1240933"/>
            <a:ext cx="2743200" cy="1569102"/>
          </a:xfrm>
          <a:prstGeom prst="rect">
            <a:avLst/>
          </a:prstGeom>
        </p:spPr>
      </p:pic>
    </p:spTree>
    <p:extLst>
      <p:ext uri="{BB962C8B-B14F-4D97-AF65-F5344CB8AC3E}">
        <p14:creationId xmlns:p14="http://schemas.microsoft.com/office/powerpoint/2010/main" val="3272182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809DF-132D-68F7-AD8F-1CC4D433A58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A53E791-DBC5-6BFB-5517-3847AF7F01A8}"/>
              </a:ext>
            </a:extLst>
          </p:cNvPr>
          <p:cNvSpPr txBox="1"/>
          <p:nvPr/>
        </p:nvSpPr>
        <p:spPr>
          <a:xfrm>
            <a:off x="2828880" y="387588"/>
            <a:ext cx="6924719" cy="523220"/>
          </a:xfrm>
          <a:prstGeom prst="rect">
            <a:avLst/>
          </a:prstGeom>
          <a:noFill/>
        </p:spPr>
        <p:txBody>
          <a:bodyPr wrap="square">
            <a:spAutoFit/>
          </a:bodyPr>
          <a:lstStyle/>
          <a:p>
            <a:pPr algn="ctr">
              <a:defRPr/>
            </a:pPr>
            <a:r>
              <a:rPr lang="fr-FR" sz="2800" b="1" dirty="0">
                <a:solidFill>
                  <a:srgbClr val="C60020"/>
                </a:solidFill>
              </a:rPr>
              <a:t>Le tableau de bord-Validation de l’IBAN</a:t>
            </a:r>
          </a:p>
        </p:txBody>
      </p:sp>
      <p:sp>
        <p:nvSpPr>
          <p:cNvPr id="4" name="ZoneTexte 3">
            <a:extLst>
              <a:ext uri="{FF2B5EF4-FFF2-40B4-BE49-F238E27FC236}">
                <a16:creationId xmlns:a16="http://schemas.microsoft.com/office/drawing/2014/main" id="{78F35942-99C0-ADE6-CB5C-633D65B0C6BA}"/>
              </a:ext>
            </a:extLst>
          </p:cNvPr>
          <p:cNvSpPr txBox="1"/>
          <p:nvPr/>
        </p:nvSpPr>
        <p:spPr>
          <a:xfrm>
            <a:off x="528125" y="1093371"/>
            <a:ext cx="3827565" cy="5262979"/>
          </a:xfrm>
          <a:prstGeom prst="rect">
            <a:avLst/>
          </a:prstGeom>
          <a:noFill/>
        </p:spPr>
        <p:txBody>
          <a:bodyPr wrap="square" rtlCol="0">
            <a:spAutoFit/>
          </a:bodyPr>
          <a:lstStyle/>
          <a:p>
            <a:pPr algn="just" defTabSz="408115"/>
            <a:r>
              <a:rPr lang="fr-FR" sz="1600" b="1" dirty="0">
                <a:solidFill>
                  <a:schemeClr val="tx2">
                    <a:lumMod val="75000"/>
                    <a:lumOff val="25000"/>
                  </a:schemeClr>
                </a:solidFill>
              </a:rPr>
              <a:t>INFORMATION IMPORTANTE </a:t>
            </a:r>
            <a:r>
              <a:rPr lang="fr-FR" sz="1600" dirty="0">
                <a:solidFill>
                  <a:srgbClr val="515050"/>
                </a:solidFill>
              </a:rPr>
              <a:t>: </a:t>
            </a:r>
          </a:p>
          <a:p>
            <a:pPr algn="just" defTabSz="408115"/>
            <a:endParaRPr lang="fr-FR" sz="1600" dirty="0">
              <a:solidFill>
                <a:srgbClr val="515050"/>
              </a:solidFill>
            </a:endParaRPr>
          </a:p>
          <a:p>
            <a:pPr algn="just" defTabSz="408115"/>
            <a:r>
              <a:rPr lang="fr-FR" sz="1600" dirty="0">
                <a:solidFill>
                  <a:srgbClr val="515050"/>
                </a:solidFill>
              </a:rPr>
              <a:t>Vous devez valider votre IBAN afin de percevoir les remboursements de vos transactions.</a:t>
            </a:r>
          </a:p>
          <a:p>
            <a:pPr algn="just" defTabSz="408115"/>
            <a:endParaRPr lang="fr-FR" sz="1600" dirty="0">
              <a:solidFill>
                <a:srgbClr val="515050"/>
              </a:solidFill>
            </a:endParaRPr>
          </a:p>
          <a:p>
            <a:pPr marL="285750" indent="-285750" algn="just" defTabSz="408115">
              <a:buFontTx/>
              <a:buChar char="-"/>
            </a:pPr>
            <a:r>
              <a:rPr lang="fr-FR" sz="1600" dirty="0">
                <a:solidFill>
                  <a:srgbClr val="515050"/>
                </a:solidFill>
              </a:rPr>
              <a:t>Dans votre tableau bord vous avez une indication vous demandant de confirmer votre IBAN cliquez sur le bouton « Renvoyer l’email de confirmation »</a:t>
            </a:r>
          </a:p>
          <a:p>
            <a:pPr marL="285750" indent="-285750" algn="just" defTabSz="408115">
              <a:buFontTx/>
              <a:buChar char="-"/>
            </a:pPr>
            <a:r>
              <a:rPr lang="fr-FR" sz="1600" dirty="0">
                <a:solidFill>
                  <a:srgbClr val="515050"/>
                </a:solidFill>
              </a:rPr>
              <a:t>Vous recevez un mail dans lequel vous devez cliquer sur le lien</a:t>
            </a:r>
          </a:p>
          <a:p>
            <a:pPr marL="285750" indent="-285750" algn="just" defTabSz="408115">
              <a:buFontTx/>
              <a:buChar char="-"/>
            </a:pPr>
            <a:r>
              <a:rPr lang="fr-FR" sz="1600" dirty="0">
                <a:solidFill>
                  <a:srgbClr val="515050"/>
                </a:solidFill>
              </a:rPr>
              <a:t>Une Pop up de confirmation de l’IBAN s’affiche</a:t>
            </a:r>
          </a:p>
          <a:p>
            <a:pPr algn="just" defTabSz="408115"/>
            <a:endParaRPr lang="fr-FR" sz="1600" dirty="0">
              <a:solidFill>
                <a:srgbClr val="515050"/>
              </a:solidFill>
            </a:endParaRPr>
          </a:p>
          <a:p>
            <a:pPr algn="just" defTabSz="408115"/>
            <a:r>
              <a:rPr lang="fr-FR" sz="1600" dirty="0">
                <a:solidFill>
                  <a:srgbClr val="515050"/>
                </a:solidFill>
              </a:rPr>
              <a:t>Vous pourrez désormais recevoir vos remboursements</a:t>
            </a:r>
          </a:p>
          <a:p>
            <a:pPr defTabSz="408115"/>
            <a:endParaRPr lang="fr-FR" sz="1600" dirty="0">
              <a:solidFill>
                <a:srgbClr val="515050"/>
              </a:solidFill>
            </a:endParaRPr>
          </a:p>
          <a:p>
            <a:pPr defTabSz="408115"/>
            <a:endParaRPr lang="fr-FR" sz="1600" dirty="0">
              <a:solidFill>
                <a:srgbClr val="515050"/>
              </a:solidFill>
            </a:endParaRPr>
          </a:p>
          <a:p>
            <a:pPr defTabSz="408115"/>
            <a:endParaRPr lang="it-IT" sz="1600" dirty="0">
              <a:solidFill>
                <a:srgbClr val="515050"/>
              </a:solidFill>
            </a:endParaRPr>
          </a:p>
        </p:txBody>
      </p:sp>
      <p:sp>
        <p:nvSpPr>
          <p:cNvPr id="7" name="Espace réservé du numéro de diapositive 6">
            <a:extLst>
              <a:ext uri="{FF2B5EF4-FFF2-40B4-BE49-F238E27FC236}">
                <a16:creationId xmlns:a16="http://schemas.microsoft.com/office/drawing/2014/main" id="{A7C7D494-F043-E89F-3746-F6B55A977343}"/>
              </a:ext>
            </a:extLst>
          </p:cNvPr>
          <p:cNvSpPr>
            <a:spLocks noGrp="1"/>
          </p:cNvSpPr>
          <p:nvPr>
            <p:ph type="sldNum" sz="quarter" idx="12"/>
          </p:nvPr>
        </p:nvSpPr>
        <p:spPr/>
        <p:txBody>
          <a:bodyPr/>
          <a:lstStyle/>
          <a:p>
            <a:fld id="{E17EA4A2-22C9-4CFC-97C8-2F16769881C0}" type="slidenum">
              <a:rPr lang="fr-FR" smtClean="0"/>
              <a:t>16</a:t>
            </a:fld>
            <a:endParaRPr lang="fr-FR"/>
          </a:p>
        </p:txBody>
      </p:sp>
      <p:pic>
        <p:nvPicPr>
          <p:cNvPr id="5" name="Image 4" descr="Une image contenant texte, capture d’écran, Police, conception&#10;&#10;Le contenu généré par l’IA peut être incorrect.">
            <a:extLst>
              <a:ext uri="{FF2B5EF4-FFF2-40B4-BE49-F238E27FC236}">
                <a16:creationId xmlns:a16="http://schemas.microsoft.com/office/drawing/2014/main" id="{E2314D0D-2855-EF2E-45B2-9954FC640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8522" y="1269279"/>
            <a:ext cx="2498875" cy="3667330"/>
          </a:xfrm>
          <a:prstGeom prst="rect">
            <a:avLst/>
          </a:prstGeom>
        </p:spPr>
      </p:pic>
      <p:pic>
        <p:nvPicPr>
          <p:cNvPr id="11" name="Image 10">
            <a:extLst>
              <a:ext uri="{FF2B5EF4-FFF2-40B4-BE49-F238E27FC236}">
                <a16:creationId xmlns:a16="http://schemas.microsoft.com/office/drawing/2014/main" id="{2AEE5A47-9356-45BD-C397-63A58BDD16FA}"/>
              </a:ext>
            </a:extLst>
          </p:cNvPr>
          <p:cNvPicPr>
            <a:picLocks noChangeAspect="1"/>
          </p:cNvPicPr>
          <p:nvPr/>
        </p:nvPicPr>
        <p:blipFill>
          <a:blip r:embed="rId3"/>
          <a:stretch>
            <a:fillRect/>
          </a:stretch>
        </p:blipFill>
        <p:spPr>
          <a:xfrm>
            <a:off x="4838049" y="1070654"/>
            <a:ext cx="3627105" cy="2361842"/>
          </a:xfrm>
          <a:prstGeom prst="rect">
            <a:avLst/>
          </a:prstGeom>
        </p:spPr>
      </p:pic>
      <p:cxnSp>
        <p:nvCxnSpPr>
          <p:cNvPr id="14" name="Connecteur droit avec flèche 13">
            <a:extLst>
              <a:ext uri="{FF2B5EF4-FFF2-40B4-BE49-F238E27FC236}">
                <a16:creationId xmlns:a16="http://schemas.microsoft.com/office/drawing/2014/main" id="{981ADF0A-5EFA-9262-9FC4-466D97F849CD}"/>
              </a:ext>
            </a:extLst>
          </p:cNvPr>
          <p:cNvCxnSpPr/>
          <p:nvPr/>
        </p:nvCxnSpPr>
        <p:spPr>
          <a:xfrm flipH="1" flipV="1">
            <a:off x="9674942" y="2625213"/>
            <a:ext cx="452284" cy="2163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7" name="Image 16" descr="Une image contenant texte, capture d’écran, conception, diagramme&#10;&#10;Le contenu généré par l’IA peut être incorrect.">
            <a:extLst>
              <a:ext uri="{FF2B5EF4-FFF2-40B4-BE49-F238E27FC236}">
                <a16:creationId xmlns:a16="http://schemas.microsoft.com/office/drawing/2014/main" id="{3ABA9F05-0F97-53F9-C870-F0DC75B56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763" y="3657395"/>
            <a:ext cx="1381071" cy="2698955"/>
          </a:xfrm>
          <a:prstGeom prst="rect">
            <a:avLst/>
          </a:prstGeom>
        </p:spPr>
      </p:pic>
    </p:spTree>
    <p:extLst>
      <p:ext uri="{BB962C8B-B14F-4D97-AF65-F5344CB8AC3E}">
        <p14:creationId xmlns:p14="http://schemas.microsoft.com/office/powerpoint/2010/main" val="2435378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AC8D8-1E1D-E8CF-9D29-6408249A83D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8E9DDAA-A32D-B600-9458-504ADE22EEF4}"/>
              </a:ext>
            </a:extLst>
          </p:cNvPr>
          <p:cNvSpPr txBox="1"/>
          <p:nvPr/>
        </p:nvSpPr>
        <p:spPr>
          <a:xfrm>
            <a:off x="2917372" y="675305"/>
            <a:ext cx="6096000" cy="523220"/>
          </a:xfrm>
          <a:prstGeom prst="rect">
            <a:avLst/>
          </a:prstGeom>
          <a:noFill/>
        </p:spPr>
        <p:txBody>
          <a:bodyPr wrap="square">
            <a:spAutoFit/>
          </a:bodyPr>
          <a:lstStyle/>
          <a:p>
            <a:pPr algn="ctr">
              <a:defRPr/>
            </a:pPr>
            <a:r>
              <a:rPr lang="fr-FR" sz="2800" b="1" dirty="0">
                <a:solidFill>
                  <a:srgbClr val="C60020"/>
                </a:solidFill>
              </a:rPr>
              <a:t>Tableau de bord – Mes délégués</a:t>
            </a:r>
          </a:p>
        </p:txBody>
      </p:sp>
      <p:sp>
        <p:nvSpPr>
          <p:cNvPr id="3" name="ZoneTexte 2">
            <a:extLst>
              <a:ext uri="{FF2B5EF4-FFF2-40B4-BE49-F238E27FC236}">
                <a16:creationId xmlns:a16="http://schemas.microsoft.com/office/drawing/2014/main" id="{19A3E980-0478-C5D1-4F69-2DA092FDA0A5}"/>
              </a:ext>
            </a:extLst>
          </p:cNvPr>
          <p:cNvSpPr txBox="1"/>
          <p:nvPr/>
        </p:nvSpPr>
        <p:spPr>
          <a:xfrm>
            <a:off x="917726" y="1449009"/>
            <a:ext cx="6546561" cy="2062103"/>
          </a:xfrm>
          <a:prstGeom prst="rect">
            <a:avLst/>
          </a:prstGeom>
          <a:noFill/>
        </p:spPr>
        <p:txBody>
          <a:bodyPr wrap="square" rtlCol="0">
            <a:spAutoFit/>
          </a:bodyPr>
          <a:lstStyle/>
          <a:p>
            <a:pPr algn="just">
              <a:spcBef>
                <a:spcPct val="20000"/>
              </a:spcBef>
              <a:defRPr/>
            </a:pPr>
            <a:r>
              <a:rPr lang="fr-FR" sz="1600" dirty="0">
                <a:solidFill>
                  <a:srgbClr val="515050"/>
                </a:solidFill>
                <a:cs typeface="Arial" panose="020B0604020202020204" pitchFamily="34" charset="0"/>
              </a:rPr>
              <a:t>Un délégué est une personne à qui vous donnez le droit de se connecter à votre espace partenaire</a:t>
            </a:r>
          </a:p>
          <a:p>
            <a:pPr marL="342900" indent="-342900" algn="just">
              <a:spcBef>
                <a:spcPct val="20000"/>
              </a:spcBef>
              <a:buFont typeface="Wingdings" panose="05000000000000000000" pitchFamily="2" charset="2"/>
              <a:buChar char="Ø"/>
              <a:defRPr/>
            </a:pPr>
            <a:endParaRPr lang="fr-FR" sz="1600" dirty="0">
              <a:solidFill>
                <a:srgbClr val="515050"/>
              </a:solidFill>
              <a:cs typeface="Arial" panose="020B0604020202020204" pitchFamily="34" charset="0"/>
            </a:endParaRPr>
          </a:p>
          <a:p>
            <a:pPr marL="342900" indent="-342900" algn="just">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Le représentant légal est ajouté automatiquement dans cette liste</a:t>
            </a:r>
          </a:p>
          <a:p>
            <a:pPr marL="342900" indent="-342900" algn="just">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Liste des utilisateurs autorisés à gérer le compte</a:t>
            </a:r>
          </a:p>
          <a:p>
            <a:pPr marL="342900" indent="-342900" algn="just">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Ajout : nom, prénom, email (</a:t>
            </a:r>
            <a:r>
              <a:rPr lang="fr-FR" sz="1600" b="1" dirty="0">
                <a:solidFill>
                  <a:schemeClr val="bg1">
                    <a:lumMod val="25000"/>
                  </a:schemeClr>
                </a:solidFill>
                <a:cs typeface="Arial" panose="020B0604020202020204" pitchFamily="34" charset="0"/>
              </a:rPr>
              <a:t>Obligatoire</a:t>
            </a:r>
            <a:r>
              <a:rPr lang="fr-FR" sz="1600" dirty="0">
                <a:solidFill>
                  <a:srgbClr val="515050"/>
                </a:solidFill>
                <a:cs typeface="Arial" panose="020B0604020202020204" pitchFamily="34" charset="0"/>
              </a:rPr>
              <a:t>)</a:t>
            </a:r>
          </a:p>
          <a:p>
            <a:pPr marL="342900" indent="-342900" algn="just">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Le délégué reçoit un mail avec ses identifiants</a:t>
            </a:r>
          </a:p>
        </p:txBody>
      </p:sp>
      <p:sp>
        <p:nvSpPr>
          <p:cNvPr id="4" name="Espace réservé du numéro de diapositive 3">
            <a:extLst>
              <a:ext uri="{FF2B5EF4-FFF2-40B4-BE49-F238E27FC236}">
                <a16:creationId xmlns:a16="http://schemas.microsoft.com/office/drawing/2014/main" id="{EA81751E-F1C2-E76F-81F3-2446383B48D9}"/>
              </a:ext>
            </a:extLst>
          </p:cNvPr>
          <p:cNvSpPr>
            <a:spLocks noGrp="1"/>
          </p:cNvSpPr>
          <p:nvPr>
            <p:ph type="sldNum" sz="quarter" idx="12"/>
          </p:nvPr>
        </p:nvSpPr>
        <p:spPr/>
        <p:txBody>
          <a:bodyPr/>
          <a:lstStyle/>
          <a:p>
            <a:fld id="{E17EA4A2-22C9-4CFC-97C8-2F16769881C0}" type="slidenum">
              <a:rPr lang="fr-FR" smtClean="0"/>
              <a:t>17</a:t>
            </a:fld>
            <a:endParaRPr lang="fr-FR"/>
          </a:p>
        </p:txBody>
      </p:sp>
      <p:pic>
        <p:nvPicPr>
          <p:cNvPr id="6" name="Image 5">
            <a:extLst>
              <a:ext uri="{FF2B5EF4-FFF2-40B4-BE49-F238E27FC236}">
                <a16:creationId xmlns:a16="http://schemas.microsoft.com/office/drawing/2014/main" id="{BF8F9864-1105-B2DD-C3BD-91B90F86E143}"/>
              </a:ext>
            </a:extLst>
          </p:cNvPr>
          <p:cNvPicPr>
            <a:picLocks noChangeAspect="1"/>
          </p:cNvPicPr>
          <p:nvPr/>
        </p:nvPicPr>
        <p:blipFill>
          <a:blip r:embed="rId2"/>
          <a:stretch>
            <a:fillRect/>
          </a:stretch>
        </p:blipFill>
        <p:spPr>
          <a:xfrm>
            <a:off x="1739347" y="4185338"/>
            <a:ext cx="9001539" cy="1567405"/>
          </a:xfrm>
          <a:prstGeom prst="rect">
            <a:avLst/>
          </a:prstGeom>
        </p:spPr>
      </p:pic>
    </p:spTree>
    <p:extLst>
      <p:ext uri="{BB962C8B-B14F-4D97-AF65-F5344CB8AC3E}">
        <p14:creationId xmlns:p14="http://schemas.microsoft.com/office/powerpoint/2010/main" val="103105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9E49C-4274-047F-2C65-8DDAACC11B9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567449E3-59B9-E5A0-6718-7064D8D75EBA}"/>
              </a:ext>
            </a:extLst>
          </p:cNvPr>
          <p:cNvSpPr txBox="1"/>
          <p:nvPr/>
        </p:nvSpPr>
        <p:spPr>
          <a:xfrm>
            <a:off x="2917372" y="675305"/>
            <a:ext cx="6096000" cy="523220"/>
          </a:xfrm>
          <a:prstGeom prst="rect">
            <a:avLst/>
          </a:prstGeom>
          <a:noFill/>
        </p:spPr>
        <p:txBody>
          <a:bodyPr wrap="square">
            <a:spAutoFit/>
          </a:bodyPr>
          <a:lstStyle/>
          <a:p>
            <a:pPr algn="ctr">
              <a:defRPr/>
            </a:pPr>
            <a:r>
              <a:rPr lang="fr-FR" sz="2800" b="1" dirty="0">
                <a:solidFill>
                  <a:srgbClr val="C60020"/>
                </a:solidFill>
              </a:rPr>
              <a:t>Tableau de bord – Transaction WEB</a:t>
            </a:r>
          </a:p>
        </p:txBody>
      </p:sp>
      <p:sp>
        <p:nvSpPr>
          <p:cNvPr id="4" name="Espace réservé du numéro de diapositive 3">
            <a:extLst>
              <a:ext uri="{FF2B5EF4-FFF2-40B4-BE49-F238E27FC236}">
                <a16:creationId xmlns:a16="http://schemas.microsoft.com/office/drawing/2014/main" id="{E72E38D0-0E38-6989-7293-62E3230A92E3}"/>
              </a:ext>
            </a:extLst>
          </p:cNvPr>
          <p:cNvSpPr>
            <a:spLocks noGrp="1"/>
          </p:cNvSpPr>
          <p:nvPr>
            <p:ph type="sldNum" sz="quarter" idx="12"/>
          </p:nvPr>
        </p:nvSpPr>
        <p:spPr/>
        <p:txBody>
          <a:bodyPr/>
          <a:lstStyle/>
          <a:p>
            <a:fld id="{E17EA4A2-22C9-4CFC-97C8-2F16769881C0}" type="slidenum">
              <a:rPr lang="fr-FR" smtClean="0"/>
              <a:t>18</a:t>
            </a:fld>
            <a:endParaRPr lang="fr-FR"/>
          </a:p>
        </p:txBody>
      </p:sp>
      <p:sp>
        <p:nvSpPr>
          <p:cNvPr id="5" name="ZoneTexte 4">
            <a:extLst>
              <a:ext uri="{FF2B5EF4-FFF2-40B4-BE49-F238E27FC236}">
                <a16:creationId xmlns:a16="http://schemas.microsoft.com/office/drawing/2014/main" id="{3F2231BF-51F9-4EE5-4B4A-9667782F4DFE}"/>
              </a:ext>
            </a:extLst>
          </p:cNvPr>
          <p:cNvSpPr txBox="1"/>
          <p:nvPr/>
        </p:nvSpPr>
        <p:spPr>
          <a:xfrm>
            <a:off x="661589" y="1773767"/>
            <a:ext cx="5788907" cy="2308324"/>
          </a:xfrm>
          <a:prstGeom prst="rect">
            <a:avLst/>
          </a:prstGeom>
          <a:noFill/>
        </p:spPr>
        <p:txBody>
          <a:bodyPr wrap="square" rtlCol="0">
            <a:spAutoFit/>
          </a:bodyPr>
          <a:lstStyle/>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Cliquer sur « Mon </a:t>
            </a:r>
            <a:r>
              <a:rPr lang="fr-FR" sz="1600" dirty="0" err="1">
                <a:solidFill>
                  <a:srgbClr val="515050"/>
                </a:solidFill>
                <a:cs typeface="Arial" panose="020B0604020202020204" pitchFamily="34" charset="0"/>
              </a:rPr>
              <a:t>QRCode</a:t>
            </a:r>
            <a:r>
              <a:rPr lang="fr-FR" sz="1600" dirty="0">
                <a:solidFill>
                  <a:srgbClr val="515050"/>
                </a:solidFill>
                <a:cs typeface="Arial" panose="020B0604020202020204" pitchFamily="34" charset="0"/>
              </a:rPr>
              <a:t>»</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Votre </a:t>
            </a:r>
            <a:r>
              <a:rPr lang="fr-FR" sz="1600" dirty="0" err="1">
                <a:solidFill>
                  <a:srgbClr val="515050"/>
                </a:solidFill>
                <a:cs typeface="Arial" panose="020B0604020202020204" pitchFamily="34" charset="0"/>
              </a:rPr>
              <a:t>QRCode</a:t>
            </a:r>
            <a:r>
              <a:rPr lang="fr-FR" sz="1600" dirty="0">
                <a:solidFill>
                  <a:srgbClr val="515050"/>
                </a:solidFill>
                <a:cs typeface="Arial" panose="020B0604020202020204" pitchFamily="34" charset="0"/>
              </a:rPr>
              <a:t> s’affiche, vous avez la possibilité de l’imprimer</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Le bénéficiaire le scan avec son application mobile</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Indiquez le montant </a:t>
            </a:r>
          </a:p>
          <a:p>
            <a:pPr marL="342900" indent="-342900">
              <a:spcBef>
                <a:spcPct val="20000"/>
              </a:spcBef>
              <a:buFont typeface="Wingdings" panose="05000000000000000000" pitchFamily="2" charset="2"/>
              <a:buChar char="Ø"/>
              <a:defRPr/>
            </a:pPr>
            <a:endParaRPr lang="fr-FR" sz="1600" dirty="0">
              <a:solidFill>
                <a:srgbClr val="515050"/>
              </a:solidFill>
              <a:cs typeface="Arial" panose="020B0604020202020204" pitchFamily="34" charset="0"/>
            </a:endParaRPr>
          </a:p>
          <a:p>
            <a:pPr>
              <a:spcBef>
                <a:spcPct val="20000"/>
              </a:spcBef>
              <a:defRPr/>
            </a:pPr>
            <a:r>
              <a:rPr lang="fr-FR" sz="1600" dirty="0">
                <a:solidFill>
                  <a:srgbClr val="515050"/>
                </a:solidFill>
                <a:cs typeface="Arial" panose="020B0604020202020204" pitchFamily="34" charset="0"/>
              </a:rPr>
              <a:t>Les transactions sont visibles en temps réels dans la tuile « Mes transactions »</a:t>
            </a:r>
          </a:p>
        </p:txBody>
      </p:sp>
      <p:pic>
        <p:nvPicPr>
          <p:cNvPr id="8" name="Image 7">
            <a:extLst>
              <a:ext uri="{FF2B5EF4-FFF2-40B4-BE49-F238E27FC236}">
                <a16:creationId xmlns:a16="http://schemas.microsoft.com/office/drawing/2014/main" id="{5B0B6769-B755-4393-A9BE-C462F6DCC903}"/>
              </a:ext>
            </a:extLst>
          </p:cNvPr>
          <p:cNvPicPr>
            <a:picLocks noChangeAspect="1"/>
          </p:cNvPicPr>
          <p:nvPr/>
        </p:nvPicPr>
        <p:blipFill>
          <a:blip r:embed="rId2"/>
          <a:stretch>
            <a:fillRect/>
          </a:stretch>
        </p:blipFill>
        <p:spPr>
          <a:xfrm>
            <a:off x="6626433" y="1773767"/>
            <a:ext cx="4903978" cy="3310466"/>
          </a:xfrm>
          <a:prstGeom prst="rect">
            <a:avLst/>
          </a:prstGeom>
        </p:spPr>
      </p:pic>
    </p:spTree>
    <p:extLst>
      <p:ext uri="{BB962C8B-B14F-4D97-AF65-F5344CB8AC3E}">
        <p14:creationId xmlns:p14="http://schemas.microsoft.com/office/powerpoint/2010/main" val="1951318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5C7F3-6B16-73C0-1F65-715520368F4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6BFE34D-BC64-8C64-F728-E21692298801}"/>
              </a:ext>
            </a:extLst>
          </p:cNvPr>
          <p:cNvSpPr txBox="1"/>
          <p:nvPr/>
        </p:nvSpPr>
        <p:spPr>
          <a:xfrm>
            <a:off x="2621701" y="666985"/>
            <a:ext cx="6948598" cy="523220"/>
          </a:xfrm>
          <a:prstGeom prst="rect">
            <a:avLst/>
          </a:prstGeom>
          <a:noFill/>
        </p:spPr>
        <p:txBody>
          <a:bodyPr wrap="square">
            <a:spAutoFit/>
          </a:bodyPr>
          <a:lstStyle/>
          <a:p>
            <a:pPr algn="ctr">
              <a:defRPr/>
            </a:pPr>
            <a:r>
              <a:rPr lang="fr-FR" sz="2800" b="1" dirty="0">
                <a:solidFill>
                  <a:srgbClr val="C60020"/>
                </a:solidFill>
              </a:rPr>
              <a:t>Tableau de bord – Mes remboursements</a:t>
            </a:r>
          </a:p>
        </p:txBody>
      </p:sp>
      <p:sp>
        <p:nvSpPr>
          <p:cNvPr id="4" name="Espace réservé du numéro de diapositive 3">
            <a:extLst>
              <a:ext uri="{FF2B5EF4-FFF2-40B4-BE49-F238E27FC236}">
                <a16:creationId xmlns:a16="http://schemas.microsoft.com/office/drawing/2014/main" id="{11480597-92F2-7D65-AAB3-88D21D1802DF}"/>
              </a:ext>
            </a:extLst>
          </p:cNvPr>
          <p:cNvSpPr>
            <a:spLocks noGrp="1"/>
          </p:cNvSpPr>
          <p:nvPr>
            <p:ph type="sldNum" sz="quarter" idx="12"/>
          </p:nvPr>
        </p:nvSpPr>
        <p:spPr/>
        <p:txBody>
          <a:bodyPr/>
          <a:lstStyle/>
          <a:p>
            <a:fld id="{E17EA4A2-22C9-4CFC-97C8-2F16769881C0}" type="slidenum">
              <a:rPr lang="fr-FR" smtClean="0"/>
              <a:t>19</a:t>
            </a:fld>
            <a:endParaRPr lang="fr-FR"/>
          </a:p>
        </p:txBody>
      </p:sp>
      <p:sp>
        <p:nvSpPr>
          <p:cNvPr id="5" name="ZoneTexte 4">
            <a:extLst>
              <a:ext uri="{FF2B5EF4-FFF2-40B4-BE49-F238E27FC236}">
                <a16:creationId xmlns:a16="http://schemas.microsoft.com/office/drawing/2014/main" id="{9D200C24-10CA-F47A-A9FE-AA45CBCE54A5}"/>
              </a:ext>
            </a:extLst>
          </p:cNvPr>
          <p:cNvSpPr txBox="1"/>
          <p:nvPr/>
        </p:nvSpPr>
        <p:spPr>
          <a:xfrm>
            <a:off x="1534021" y="2947170"/>
            <a:ext cx="4768455" cy="929485"/>
          </a:xfrm>
          <a:prstGeom prst="rect">
            <a:avLst/>
          </a:prstGeom>
          <a:noFill/>
        </p:spPr>
        <p:txBody>
          <a:bodyPr wrap="square">
            <a:spAutoFit/>
          </a:bodyPr>
          <a:lstStyle/>
          <a:p>
            <a:pPr marL="342900" indent="-342900">
              <a:spcBef>
                <a:spcPct val="20000"/>
              </a:spcBef>
              <a:buFont typeface="Wingdings" panose="05000000000000000000" pitchFamily="2" charset="2"/>
              <a:buChar char="Ø"/>
              <a:defRPr/>
            </a:pPr>
            <a:r>
              <a:rPr lang="fr-FR" sz="1600" dirty="0">
                <a:solidFill>
                  <a:srgbClr val="515050"/>
                </a:solidFill>
              </a:rPr>
              <a:t>Liste des remboursements reçus</a:t>
            </a:r>
          </a:p>
          <a:p>
            <a:pPr marL="342900" indent="-342900">
              <a:spcBef>
                <a:spcPct val="20000"/>
              </a:spcBef>
              <a:buFont typeface="Wingdings" panose="05000000000000000000" pitchFamily="2" charset="2"/>
              <a:buChar char="Ø"/>
              <a:defRPr/>
            </a:pPr>
            <a:r>
              <a:rPr lang="fr-FR" sz="1600" dirty="0">
                <a:solidFill>
                  <a:srgbClr val="515050"/>
                </a:solidFill>
              </a:rPr>
              <a:t>Détail des transactions par période</a:t>
            </a:r>
          </a:p>
          <a:p>
            <a:pPr marL="342900" indent="-342900">
              <a:spcBef>
                <a:spcPct val="20000"/>
              </a:spcBef>
              <a:buFont typeface="Wingdings" panose="05000000000000000000" pitchFamily="2" charset="2"/>
              <a:buChar char="Ø"/>
              <a:defRPr/>
            </a:pPr>
            <a:r>
              <a:rPr lang="fr-FR" sz="1600" dirty="0">
                <a:solidFill>
                  <a:srgbClr val="515050"/>
                </a:solidFill>
              </a:rPr>
              <a:t>Téléchargement des bordereaux possible</a:t>
            </a:r>
          </a:p>
        </p:txBody>
      </p:sp>
      <p:pic>
        <p:nvPicPr>
          <p:cNvPr id="6" name="Image 5">
            <a:extLst>
              <a:ext uri="{FF2B5EF4-FFF2-40B4-BE49-F238E27FC236}">
                <a16:creationId xmlns:a16="http://schemas.microsoft.com/office/drawing/2014/main" id="{C26BF78D-9C40-C4E1-222C-195EBC313574}"/>
              </a:ext>
            </a:extLst>
          </p:cNvPr>
          <p:cNvPicPr>
            <a:picLocks noChangeAspect="1"/>
          </p:cNvPicPr>
          <p:nvPr/>
        </p:nvPicPr>
        <p:blipFill>
          <a:blip r:embed="rId2"/>
          <a:stretch>
            <a:fillRect/>
          </a:stretch>
        </p:blipFill>
        <p:spPr>
          <a:xfrm>
            <a:off x="6746404" y="2200517"/>
            <a:ext cx="5060017" cy="2679596"/>
          </a:xfrm>
          <a:prstGeom prst="rect">
            <a:avLst/>
          </a:prstGeom>
        </p:spPr>
      </p:pic>
    </p:spTree>
    <p:extLst>
      <p:ext uri="{BB962C8B-B14F-4D97-AF65-F5344CB8AC3E}">
        <p14:creationId xmlns:p14="http://schemas.microsoft.com/office/powerpoint/2010/main" val="177534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3">
            <a:extLst>
              <a:ext uri="{FF2B5EF4-FFF2-40B4-BE49-F238E27FC236}">
                <a16:creationId xmlns:a16="http://schemas.microsoft.com/office/drawing/2014/main" id="{F3E44075-F417-1E87-0B20-D1E499C734E0}"/>
              </a:ext>
            </a:extLst>
          </p:cNvPr>
          <p:cNvSpPr txBox="1">
            <a:spLocks/>
          </p:cNvSpPr>
          <p:nvPr/>
        </p:nvSpPr>
        <p:spPr>
          <a:xfrm>
            <a:off x="2067386" y="610346"/>
            <a:ext cx="8057227"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r>
              <a:rPr lang="fr-FR" b="1" dirty="0">
                <a:solidFill>
                  <a:srgbClr val="C60020"/>
                </a:solidFill>
              </a:rPr>
              <a:t>Table des matières</a:t>
            </a:r>
          </a:p>
        </p:txBody>
      </p:sp>
      <p:sp>
        <p:nvSpPr>
          <p:cNvPr id="2" name="Espace réservé du numéro de diapositive 1">
            <a:extLst>
              <a:ext uri="{FF2B5EF4-FFF2-40B4-BE49-F238E27FC236}">
                <a16:creationId xmlns:a16="http://schemas.microsoft.com/office/drawing/2014/main" id="{C580B23B-14A4-4811-7826-40752018B216}"/>
              </a:ext>
            </a:extLst>
          </p:cNvPr>
          <p:cNvSpPr>
            <a:spLocks noGrp="1"/>
          </p:cNvSpPr>
          <p:nvPr>
            <p:ph type="sldNum" sz="quarter" idx="12"/>
          </p:nvPr>
        </p:nvSpPr>
        <p:spPr/>
        <p:txBody>
          <a:bodyPr/>
          <a:lstStyle/>
          <a:p>
            <a:fld id="{E17EA4A2-22C9-4CFC-97C8-2F16769881C0}" type="slidenum">
              <a:rPr lang="fr-FR" smtClean="0"/>
              <a:t>2</a:t>
            </a:fld>
            <a:endParaRPr lang="fr-FR"/>
          </a:p>
        </p:txBody>
      </p:sp>
      <p:sp>
        <p:nvSpPr>
          <p:cNvPr id="4" name="Rectangle 3">
            <a:extLst>
              <a:ext uri="{FF2B5EF4-FFF2-40B4-BE49-F238E27FC236}">
                <a16:creationId xmlns:a16="http://schemas.microsoft.com/office/drawing/2014/main" id="{0566E11F-8924-A7C7-C44B-932ADF95B203}"/>
              </a:ext>
            </a:extLst>
          </p:cNvPr>
          <p:cNvSpPr/>
          <p:nvPr/>
        </p:nvSpPr>
        <p:spPr>
          <a:xfrm>
            <a:off x="452284" y="2208202"/>
            <a:ext cx="10901516" cy="2554545"/>
          </a:xfrm>
          <a:prstGeom prst="rect">
            <a:avLst/>
          </a:prstGeom>
        </p:spPr>
        <p:txBody>
          <a:bodyPr wrap="square">
            <a:spAutoFit/>
          </a:bodyPr>
          <a:lstStyle/>
          <a:p>
            <a:pPr marL="214313" indent="-214313" defTabSz="306086">
              <a:buFont typeface="Wingdings" panose="05000000000000000000" pitchFamily="2" charset="2"/>
              <a:buChar char="Ø"/>
            </a:pPr>
            <a:r>
              <a:rPr lang="fr-FR" sz="2000" dirty="0">
                <a:solidFill>
                  <a:srgbClr val="E4E4E4">
                    <a:lumMod val="25000"/>
                  </a:srgbClr>
                </a:solidFill>
                <a:cs typeface="Arial" panose="020B0604020202020204" pitchFamily="34" charset="0"/>
              </a:rPr>
              <a:t>Prérequis 																										page 3</a:t>
            </a:r>
          </a:p>
          <a:p>
            <a:pPr marL="214313" indent="-214313" defTabSz="306086">
              <a:buFont typeface="Wingdings" panose="05000000000000000000" pitchFamily="2" charset="2"/>
              <a:buChar char="Ø"/>
            </a:pPr>
            <a:r>
              <a:rPr lang="fr-FR" sz="2000" dirty="0">
                <a:solidFill>
                  <a:srgbClr val="E4E4E4">
                    <a:lumMod val="25000"/>
                  </a:srgbClr>
                </a:solidFill>
                <a:cs typeface="Arial" panose="020B0604020202020204" pitchFamily="34" charset="0"/>
              </a:rPr>
              <a:t>Première connexion des partenaires </a:t>
            </a:r>
            <a:r>
              <a:rPr lang="fr-FR" sz="2000" dirty="0" err="1">
                <a:solidFill>
                  <a:srgbClr val="E4E4E4">
                    <a:lumMod val="25000"/>
                  </a:srgbClr>
                </a:solidFill>
                <a:cs typeface="Arial" panose="020B0604020202020204" pitchFamily="34" charset="0"/>
              </a:rPr>
              <a:t>Pass</a:t>
            </a:r>
            <a:r>
              <a:rPr lang="fr-FR" sz="2000" dirty="0">
                <a:solidFill>
                  <a:srgbClr val="E4E4E4">
                    <a:lumMod val="25000"/>
                  </a:srgbClr>
                </a:solidFill>
                <a:cs typeface="Arial" panose="020B0604020202020204" pitchFamily="34" charset="0"/>
              </a:rPr>
              <a:t> Santé Jeunes 										page 4</a:t>
            </a:r>
          </a:p>
          <a:p>
            <a:pPr marL="214313" indent="-214313" defTabSz="306086">
              <a:buFont typeface="Wingdings" panose="05000000000000000000" pitchFamily="2" charset="2"/>
              <a:buChar char="Ø"/>
            </a:pPr>
            <a:r>
              <a:rPr lang="fr-FR" sz="2000" dirty="0">
                <a:solidFill>
                  <a:srgbClr val="E4E4E4">
                    <a:lumMod val="25000"/>
                  </a:srgbClr>
                </a:solidFill>
                <a:cs typeface="Arial" panose="020B0604020202020204" pitchFamily="34" charset="0"/>
              </a:rPr>
              <a:t>Créer son compte partenaire en 7 étapes 															page 5 à 12</a:t>
            </a:r>
          </a:p>
          <a:p>
            <a:pPr marL="214313" indent="-214313" defTabSz="306086">
              <a:buFont typeface="Wingdings" panose="05000000000000000000" pitchFamily="2" charset="2"/>
              <a:buChar char="Ø"/>
            </a:pPr>
            <a:r>
              <a:rPr lang="fr-FR" sz="2000" dirty="0">
                <a:solidFill>
                  <a:srgbClr val="E4E4E4">
                    <a:lumMod val="25000"/>
                  </a:srgbClr>
                </a:solidFill>
                <a:cs typeface="Arial" panose="020B0604020202020204" pitchFamily="34" charset="0"/>
              </a:rPr>
              <a:t>Signer sa convention 																						page 13 et 14</a:t>
            </a:r>
          </a:p>
          <a:p>
            <a:pPr marL="214313" indent="-214313" defTabSz="306086">
              <a:buFont typeface="Wingdings" panose="05000000000000000000" pitchFamily="2" charset="2"/>
              <a:buChar char="Ø"/>
            </a:pPr>
            <a:r>
              <a:rPr lang="fr-FR" sz="2000" dirty="0">
                <a:solidFill>
                  <a:srgbClr val="E4E4E4">
                    <a:lumMod val="25000"/>
                  </a:srgbClr>
                </a:solidFill>
                <a:cs typeface="Arial" panose="020B0604020202020204" pitchFamily="34" charset="0"/>
              </a:rPr>
              <a:t>Présentation du tableau de bord ( transaction, profil, délégués, suivi transaction, </a:t>
            </a:r>
          </a:p>
          <a:p>
            <a:pPr defTabSz="306086"/>
            <a:r>
              <a:rPr lang="fr-FR" sz="2000">
                <a:solidFill>
                  <a:srgbClr val="E4E4E4">
                    <a:lumMod val="25000"/>
                  </a:srgbClr>
                </a:solidFill>
                <a:cs typeface="Arial" panose="020B0604020202020204" pitchFamily="34" charset="0"/>
              </a:rPr>
              <a:t>validation de l’IBAN,…)																					</a:t>
            </a:r>
            <a:r>
              <a:rPr lang="fr-FR" sz="2000" dirty="0">
                <a:solidFill>
                  <a:srgbClr val="E4E4E4">
                    <a:lumMod val="25000"/>
                  </a:srgbClr>
                </a:solidFill>
                <a:cs typeface="Arial" panose="020B0604020202020204" pitchFamily="34" charset="0"/>
              </a:rPr>
              <a:t>	page 15 à 25</a:t>
            </a:r>
          </a:p>
          <a:p>
            <a:pPr marL="214313" indent="-214313" defTabSz="306086">
              <a:buFont typeface="Wingdings" panose="05000000000000000000" pitchFamily="2" charset="2"/>
              <a:buChar char="Ø"/>
            </a:pPr>
            <a:r>
              <a:rPr lang="fr-FR" sz="2000" dirty="0">
                <a:solidFill>
                  <a:srgbClr val="E4E4E4">
                    <a:lumMod val="25000"/>
                  </a:srgbClr>
                </a:solidFill>
                <a:cs typeface="Arial" panose="020B0604020202020204" pitchFamily="34" charset="0"/>
              </a:rPr>
              <a:t>Effectuer / une transaction avec l’application mobile 											page 26</a:t>
            </a:r>
          </a:p>
          <a:p>
            <a:pPr marL="214313" indent="-214313" defTabSz="306086">
              <a:buFont typeface="Wingdings" panose="05000000000000000000" pitchFamily="2" charset="2"/>
              <a:buChar char="Ø"/>
            </a:pPr>
            <a:r>
              <a:rPr lang="fr-FR" sz="2000" dirty="0">
                <a:solidFill>
                  <a:srgbClr val="E4E4E4">
                    <a:lumMod val="25000"/>
                  </a:srgbClr>
                </a:solidFill>
                <a:cs typeface="Arial" panose="020B0604020202020204" pitchFamily="34" charset="0"/>
              </a:rPr>
              <a:t>Contactez-nous 																								page 27</a:t>
            </a:r>
            <a:endParaRPr lang="fr-FR" sz="2000" b="1" u="sng" dirty="0">
              <a:solidFill>
                <a:srgbClr val="7030A0"/>
              </a:solidFill>
              <a:cs typeface="Calibri" panose="020F0502020204030204" pitchFamily="34" charset="0"/>
            </a:endParaRPr>
          </a:p>
        </p:txBody>
      </p:sp>
    </p:spTree>
    <p:extLst>
      <p:ext uri="{BB962C8B-B14F-4D97-AF65-F5344CB8AC3E}">
        <p14:creationId xmlns:p14="http://schemas.microsoft.com/office/powerpoint/2010/main" val="3345010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F5ACD-7567-CDDB-7875-B8532043152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71A3D75-F281-EA74-D387-99EAB3974BF9}"/>
              </a:ext>
            </a:extLst>
          </p:cNvPr>
          <p:cNvSpPr txBox="1"/>
          <p:nvPr/>
        </p:nvSpPr>
        <p:spPr>
          <a:xfrm>
            <a:off x="2917372" y="675305"/>
            <a:ext cx="6096000" cy="954107"/>
          </a:xfrm>
          <a:prstGeom prst="rect">
            <a:avLst/>
          </a:prstGeom>
          <a:noFill/>
        </p:spPr>
        <p:txBody>
          <a:bodyPr wrap="square">
            <a:spAutoFit/>
          </a:bodyPr>
          <a:lstStyle/>
          <a:p>
            <a:pPr algn="ctr">
              <a:defRPr/>
            </a:pPr>
            <a:r>
              <a:rPr lang="fr-FR" sz="2800" b="1" dirty="0">
                <a:solidFill>
                  <a:srgbClr val="C60020"/>
                </a:solidFill>
              </a:rPr>
              <a:t>Tableau de bord – Suivre mes transactions</a:t>
            </a:r>
          </a:p>
        </p:txBody>
      </p:sp>
      <p:sp>
        <p:nvSpPr>
          <p:cNvPr id="4" name="Espace réservé du numéro de diapositive 3">
            <a:extLst>
              <a:ext uri="{FF2B5EF4-FFF2-40B4-BE49-F238E27FC236}">
                <a16:creationId xmlns:a16="http://schemas.microsoft.com/office/drawing/2014/main" id="{D1D701EC-5DB6-2311-DEB7-077053B50220}"/>
              </a:ext>
            </a:extLst>
          </p:cNvPr>
          <p:cNvSpPr>
            <a:spLocks noGrp="1"/>
          </p:cNvSpPr>
          <p:nvPr>
            <p:ph type="sldNum" sz="quarter" idx="12"/>
          </p:nvPr>
        </p:nvSpPr>
        <p:spPr/>
        <p:txBody>
          <a:bodyPr/>
          <a:lstStyle/>
          <a:p>
            <a:fld id="{E17EA4A2-22C9-4CFC-97C8-2F16769881C0}" type="slidenum">
              <a:rPr lang="fr-FR" smtClean="0"/>
              <a:t>20</a:t>
            </a:fld>
            <a:endParaRPr lang="fr-FR"/>
          </a:p>
        </p:txBody>
      </p:sp>
      <p:sp>
        <p:nvSpPr>
          <p:cNvPr id="3" name="ZoneTexte 2">
            <a:extLst>
              <a:ext uri="{FF2B5EF4-FFF2-40B4-BE49-F238E27FC236}">
                <a16:creationId xmlns:a16="http://schemas.microsoft.com/office/drawing/2014/main" id="{5BF8482D-ADEE-9190-1C54-ACD5E22B7837}"/>
              </a:ext>
            </a:extLst>
          </p:cNvPr>
          <p:cNvSpPr txBox="1"/>
          <p:nvPr/>
        </p:nvSpPr>
        <p:spPr>
          <a:xfrm>
            <a:off x="2833853" y="1965320"/>
            <a:ext cx="5241178" cy="1224951"/>
          </a:xfrm>
          <a:prstGeom prst="rect">
            <a:avLst/>
          </a:prstGeom>
          <a:noFill/>
        </p:spPr>
        <p:txBody>
          <a:bodyPr wrap="none" rtlCol="0">
            <a:spAutoFit/>
          </a:bodyPr>
          <a:lstStyle/>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Liste des transactions web et mobile</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Statut (Validé ou Annulé), date/heure, montant, type</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Bordereau PDF disponible dès le lendemain</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Annulation possible jusqu’à minuit le jour même</a:t>
            </a:r>
          </a:p>
        </p:txBody>
      </p:sp>
      <p:pic>
        <p:nvPicPr>
          <p:cNvPr id="7" name="Image 6">
            <a:extLst>
              <a:ext uri="{FF2B5EF4-FFF2-40B4-BE49-F238E27FC236}">
                <a16:creationId xmlns:a16="http://schemas.microsoft.com/office/drawing/2014/main" id="{5AF83017-03EC-5EB4-D72D-AD29B27BF321}"/>
              </a:ext>
            </a:extLst>
          </p:cNvPr>
          <p:cNvPicPr>
            <a:picLocks noChangeAspect="1"/>
          </p:cNvPicPr>
          <p:nvPr/>
        </p:nvPicPr>
        <p:blipFill>
          <a:blip r:embed="rId2"/>
          <a:stretch>
            <a:fillRect/>
          </a:stretch>
        </p:blipFill>
        <p:spPr>
          <a:xfrm>
            <a:off x="3045519" y="3674346"/>
            <a:ext cx="6312627" cy="2947474"/>
          </a:xfrm>
          <a:prstGeom prst="rect">
            <a:avLst/>
          </a:prstGeom>
        </p:spPr>
      </p:pic>
    </p:spTree>
    <p:extLst>
      <p:ext uri="{BB962C8B-B14F-4D97-AF65-F5344CB8AC3E}">
        <p14:creationId xmlns:p14="http://schemas.microsoft.com/office/powerpoint/2010/main" val="4188673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F8D9F-AAE4-52DC-1677-11BC8D4D4B0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49E42AF-1D32-C085-FE73-199B03DCE45A}"/>
              </a:ext>
            </a:extLst>
          </p:cNvPr>
          <p:cNvSpPr txBox="1"/>
          <p:nvPr/>
        </p:nvSpPr>
        <p:spPr>
          <a:xfrm>
            <a:off x="2917372" y="675305"/>
            <a:ext cx="6096000" cy="523220"/>
          </a:xfrm>
          <a:prstGeom prst="rect">
            <a:avLst/>
          </a:prstGeom>
          <a:noFill/>
        </p:spPr>
        <p:txBody>
          <a:bodyPr wrap="square">
            <a:spAutoFit/>
          </a:bodyPr>
          <a:lstStyle/>
          <a:p>
            <a:pPr algn="ctr">
              <a:defRPr/>
            </a:pPr>
            <a:r>
              <a:rPr lang="fr-FR" sz="2800" b="1" dirty="0">
                <a:solidFill>
                  <a:srgbClr val="C60020"/>
                </a:solidFill>
              </a:rPr>
              <a:t>Tableau de bord – Mes ressources</a:t>
            </a:r>
          </a:p>
        </p:txBody>
      </p:sp>
      <p:sp>
        <p:nvSpPr>
          <p:cNvPr id="4" name="Espace réservé du numéro de diapositive 3">
            <a:extLst>
              <a:ext uri="{FF2B5EF4-FFF2-40B4-BE49-F238E27FC236}">
                <a16:creationId xmlns:a16="http://schemas.microsoft.com/office/drawing/2014/main" id="{69371D06-9C8E-5A16-8C1B-D04E6E308853}"/>
              </a:ext>
            </a:extLst>
          </p:cNvPr>
          <p:cNvSpPr>
            <a:spLocks noGrp="1"/>
          </p:cNvSpPr>
          <p:nvPr>
            <p:ph type="sldNum" sz="quarter" idx="12"/>
          </p:nvPr>
        </p:nvSpPr>
        <p:spPr/>
        <p:txBody>
          <a:bodyPr/>
          <a:lstStyle/>
          <a:p>
            <a:fld id="{E17EA4A2-22C9-4CFC-97C8-2F16769881C0}" type="slidenum">
              <a:rPr lang="fr-FR" smtClean="0"/>
              <a:t>21</a:t>
            </a:fld>
            <a:endParaRPr lang="fr-FR"/>
          </a:p>
        </p:txBody>
      </p:sp>
      <p:sp>
        <p:nvSpPr>
          <p:cNvPr id="5" name="ZoneTexte 4">
            <a:extLst>
              <a:ext uri="{FF2B5EF4-FFF2-40B4-BE49-F238E27FC236}">
                <a16:creationId xmlns:a16="http://schemas.microsoft.com/office/drawing/2014/main" id="{72F4E042-D992-8F97-55C7-AAA4155B1326}"/>
              </a:ext>
            </a:extLst>
          </p:cNvPr>
          <p:cNvSpPr txBox="1"/>
          <p:nvPr/>
        </p:nvSpPr>
        <p:spPr>
          <a:xfrm>
            <a:off x="500352" y="2470091"/>
            <a:ext cx="3681864" cy="1323439"/>
          </a:xfrm>
          <a:prstGeom prst="rect">
            <a:avLst/>
          </a:prstGeom>
          <a:noFill/>
        </p:spPr>
        <p:txBody>
          <a:bodyPr wrap="square">
            <a:spAutoFit/>
          </a:bodyPr>
          <a:lstStyle/>
          <a:p>
            <a:pPr marL="342900" indent="-342900" algn="just">
              <a:spcBef>
                <a:spcPct val="20000"/>
              </a:spcBef>
              <a:buFont typeface="Wingdings" panose="05000000000000000000" pitchFamily="2" charset="2"/>
              <a:buChar char="Ø"/>
              <a:defRPr/>
            </a:pPr>
            <a:r>
              <a:rPr lang="fr-FR" sz="1600" dirty="0">
                <a:solidFill>
                  <a:srgbClr val="515050"/>
                </a:solidFill>
              </a:rPr>
              <a:t>Cliquez sur « Mes ressources », vous permet d’avoir accès à diverses informations dédiées aux partenaires et transmises par la Région et notamment ce tutoriel</a:t>
            </a:r>
          </a:p>
        </p:txBody>
      </p:sp>
      <p:pic>
        <p:nvPicPr>
          <p:cNvPr id="7" name="Image 6">
            <a:extLst>
              <a:ext uri="{FF2B5EF4-FFF2-40B4-BE49-F238E27FC236}">
                <a16:creationId xmlns:a16="http://schemas.microsoft.com/office/drawing/2014/main" id="{FA1EC141-E84C-E0F1-D7FC-6CF33CD40606}"/>
              </a:ext>
            </a:extLst>
          </p:cNvPr>
          <p:cNvPicPr>
            <a:picLocks noChangeAspect="1"/>
          </p:cNvPicPr>
          <p:nvPr/>
        </p:nvPicPr>
        <p:blipFill>
          <a:blip r:embed="rId2"/>
          <a:stretch>
            <a:fillRect/>
          </a:stretch>
        </p:blipFill>
        <p:spPr>
          <a:xfrm>
            <a:off x="4396913" y="1823009"/>
            <a:ext cx="7198739" cy="2510452"/>
          </a:xfrm>
          <a:prstGeom prst="rect">
            <a:avLst/>
          </a:prstGeom>
        </p:spPr>
      </p:pic>
    </p:spTree>
    <p:extLst>
      <p:ext uri="{BB962C8B-B14F-4D97-AF65-F5344CB8AC3E}">
        <p14:creationId xmlns:p14="http://schemas.microsoft.com/office/powerpoint/2010/main" val="354046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9C8F6-4BE0-A103-33F1-01F2EAA3390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8ECF266-6A45-5046-B823-F96876CC742D}"/>
              </a:ext>
            </a:extLst>
          </p:cNvPr>
          <p:cNvSpPr txBox="1"/>
          <p:nvPr/>
        </p:nvSpPr>
        <p:spPr>
          <a:xfrm>
            <a:off x="2917372" y="675305"/>
            <a:ext cx="7308176" cy="523220"/>
          </a:xfrm>
          <a:prstGeom prst="rect">
            <a:avLst/>
          </a:prstGeom>
          <a:noFill/>
        </p:spPr>
        <p:txBody>
          <a:bodyPr wrap="square">
            <a:spAutoFit/>
          </a:bodyPr>
          <a:lstStyle/>
          <a:p>
            <a:pPr algn="ctr">
              <a:defRPr/>
            </a:pPr>
            <a:r>
              <a:rPr lang="fr-FR" sz="2800" b="1" dirty="0">
                <a:solidFill>
                  <a:srgbClr val="C60020"/>
                </a:solidFill>
              </a:rPr>
              <a:t>Tableau de bord – Mes établissements</a:t>
            </a:r>
          </a:p>
        </p:txBody>
      </p:sp>
      <p:sp>
        <p:nvSpPr>
          <p:cNvPr id="4" name="Espace réservé du numéro de diapositive 3">
            <a:extLst>
              <a:ext uri="{FF2B5EF4-FFF2-40B4-BE49-F238E27FC236}">
                <a16:creationId xmlns:a16="http://schemas.microsoft.com/office/drawing/2014/main" id="{99D09DC6-11A8-D337-4515-53E39DFCF64E}"/>
              </a:ext>
            </a:extLst>
          </p:cNvPr>
          <p:cNvSpPr>
            <a:spLocks noGrp="1"/>
          </p:cNvSpPr>
          <p:nvPr>
            <p:ph type="sldNum" sz="quarter" idx="12"/>
          </p:nvPr>
        </p:nvSpPr>
        <p:spPr/>
        <p:txBody>
          <a:bodyPr/>
          <a:lstStyle/>
          <a:p>
            <a:fld id="{E17EA4A2-22C9-4CFC-97C8-2F16769881C0}" type="slidenum">
              <a:rPr lang="fr-FR" smtClean="0"/>
              <a:t>22</a:t>
            </a:fld>
            <a:endParaRPr lang="fr-FR"/>
          </a:p>
        </p:txBody>
      </p:sp>
      <p:sp>
        <p:nvSpPr>
          <p:cNvPr id="5" name="ZoneTexte 4">
            <a:extLst>
              <a:ext uri="{FF2B5EF4-FFF2-40B4-BE49-F238E27FC236}">
                <a16:creationId xmlns:a16="http://schemas.microsoft.com/office/drawing/2014/main" id="{BD5A93BF-C939-5BB9-BB22-66E48C734E88}"/>
              </a:ext>
            </a:extLst>
          </p:cNvPr>
          <p:cNvSpPr txBox="1"/>
          <p:nvPr/>
        </p:nvSpPr>
        <p:spPr>
          <a:xfrm>
            <a:off x="549513" y="1438390"/>
            <a:ext cx="10285636" cy="880241"/>
          </a:xfrm>
          <a:prstGeom prst="rect">
            <a:avLst/>
          </a:prstGeom>
          <a:noFill/>
        </p:spPr>
        <p:txBody>
          <a:bodyPr wrap="square">
            <a:spAutoFit/>
          </a:bodyPr>
          <a:lstStyle/>
          <a:p>
            <a:pPr marL="342900" indent="-342900" algn="just">
              <a:spcBef>
                <a:spcPct val="20000"/>
              </a:spcBef>
              <a:buFont typeface="Wingdings" panose="05000000000000000000" pitchFamily="2" charset="2"/>
              <a:buChar char="Ø"/>
              <a:defRPr/>
            </a:pPr>
            <a:r>
              <a:rPr lang="fr-FR" sz="1600" dirty="0">
                <a:solidFill>
                  <a:srgbClr val="515050"/>
                </a:solidFill>
              </a:rPr>
              <a:t>Cliquez sur « Mes établissements», vous permet d’avoir accès à la mise de vos coordonnées, d’agrémenter votre établissement d’une image/photo, qui apparaitra lorsqu’un bénéficiaire cliquera sur votre structure.</a:t>
            </a:r>
          </a:p>
          <a:p>
            <a:pPr marL="342900" indent="-342900" algn="just">
              <a:spcBef>
                <a:spcPct val="20000"/>
              </a:spcBef>
              <a:buFont typeface="Wingdings" panose="05000000000000000000" pitchFamily="2" charset="2"/>
              <a:buChar char="Ø"/>
              <a:defRPr/>
            </a:pPr>
            <a:r>
              <a:rPr lang="fr-FR" sz="1600" dirty="0">
                <a:solidFill>
                  <a:srgbClr val="515050"/>
                </a:solidFill>
              </a:rPr>
              <a:t>Ces informations permettent l’affichage dans la carte de géolocalisation de la plateforme</a:t>
            </a:r>
          </a:p>
        </p:txBody>
      </p:sp>
      <p:pic>
        <p:nvPicPr>
          <p:cNvPr id="6" name="Image 5">
            <a:extLst>
              <a:ext uri="{FF2B5EF4-FFF2-40B4-BE49-F238E27FC236}">
                <a16:creationId xmlns:a16="http://schemas.microsoft.com/office/drawing/2014/main" id="{B80ACCE8-611D-3333-86E1-98AA8697B4BA}"/>
              </a:ext>
            </a:extLst>
          </p:cNvPr>
          <p:cNvPicPr>
            <a:picLocks noChangeAspect="1"/>
          </p:cNvPicPr>
          <p:nvPr/>
        </p:nvPicPr>
        <p:blipFill>
          <a:blip r:embed="rId2"/>
          <a:stretch>
            <a:fillRect/>
          </a:stretch>
        </p:blipFill>
        <p:spPr>
          <a:xfrm>
            <a:off x="776748" y="2391855"/>
            <a:ext cx="8986684" cy="1492236"/>
          </a:xfrm>
          <a:prstGeom prst="rect">
            <a:avLst/>
          </a:prstGeom>
        </p:spPr>
      </p:pic>
      <p:pic>
        <p:nvPicPr>
          <p:cNvPr id="9" name="Image 8">
            <a:extLst>
              <a:ext uri="{FF2B5EF4-FFF2-40B4-BE49-F238E27FC236}">
                <a16:creationId xmlns:a16="http://schemas.microsoft.com/office/drawing/2014/main" id="{ED057343-A62B-0E28-98AD-E7AF0F64D31C}"/>
              </a:ext>
            </a:extLst>
          </p:cNvPr>
          <p:cNvPicPr>
            <a:picLocks noChangeAspect="1"/>
          </p:cNvPicPr>
          <p:nvPr/>
        </p:nvPicPr>
        <p:blipFill>
          <a:blip r:embed="rId3"/>
          <a:stretch>
            <a:fillRect/>
          </a:stretch>
        </p:blipFill>
        <p:spPr>
          <a:xfrm>
            <a:off x="766916" y="4167476"/>
            <a:ext cx="4503174" cy="2015219"/>
          </a:xfrm>
          <a:prstGeom prst="rect">
            <a:avLst/>
          </a:prstGeom>
        </p:spPr>
      </p:pic>
      <p:pic>
        <p:nvPicPr>
          <p:cNvPr id="11" name="Image 10">
            <a:extLst>
              <a:ext uri="{FF2B5EF4-FFF2-40B4-BE49-F238E27FC236}">
                <a16:creationId xmlns:a16="http://schemas.microsoft.com/office/drawing/2014/main" id="{C4D0C1AA-BA9C-9B41-84C2-6F099DF01E10}"/>
              </a:ext>
            </a:extLst>
          </p:cNvPr>
          <p:cNvPicPr>
            <a:picLocks noChangeAspect="1"/>
          </p:cNvPicPr>
          <p:nvPr/>
        </p:nvPicPr>
        <p:blipFill>
          <a:blip r:embed="rId4"/>
          <a:stretch>
            <a:fillRect/>
          </a:stretch>
        </p:blipFill>
        <p:spPr>
          <a:xfrm>
            <a:off x="6921912" y="4131532"/>
            <a:ext cx="4431888" cy="2051163"/>
          </a:xfrm>
          <a:prstGeom prst="rect">
            <a:avLst/>
          </a:prstGeom>
        </p:spPr>
      </p:pic>
    </p:spTree>
    <p:extLst>
      <p:ext uri="{BB962C8B-B14F-4D97-AF65-F5344CB8AC3E}">
        <p14:creationId xmlns:p14="http://schemas.microsoft.com/office/powerpoint/2010/main" val="1696968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C78C-A44F-DF8F-E2E6-CC82E5E4F45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FB6091E-E4E9-3825-CDD1-F545658E53A6}"/>
              </a:ext>
            </a:extLst>
          </p:cNvPr>
          <p:cNvSpPr txBox="1"/>
          <p:nvPr/>
        </p:nvSpPr>
        <p:spPr>
          <a:xfrm>
            <a:off x="2917372" y="675305"/>
            <a:ext cx="6096000" cy="523220"/>
          </a:xfrm>
          <a:prstGeom prst="rect">
            <a:avLst/>
          </a:prstGeom>
          <a:noFill/>
        </p:spPr>
        <p:txBody>
          <a:bodyPr wrap="square">
            <a:spAutoFit/>
          </a:bodyPr>
          <a:lstStyle/>
          <a:p>
            <a:pPr algn="ctr">
              <a:defRPr/>
            </a:pPr>
            <a:r>
              <a:rPr lang="fr-FR" sz="2800" b="1" dirty="0">
                <a:solidFill>
                  <a:srgbClr val="C60020"/>
                </a:solidFill>
              </a:rPr>
              <a:t>Tableau de bord – Notifications</a:t>
            </a:r>
          </a:p>
        </p:txBody>
      </p:sp>
      <p:sp>
        <p:nvSpPr>
          <p:cNvPr id="4" name="Espace réservé du numéro de diapositive 3">
            <a:extLst>
              <a:ext uri="{FF2B5EF4-FFF2-40B4-BE49-F238E27FC236}">
                <a16:creationId xmlns:a16="http://schemas.microsoft.com/office/drawing/2014/main" id="{276C8C80-A1FB-5EF7-7D67-6ACB1A6AB0DB}"/>
              </a:ext>
            </a:extLst>
          </p:cNvPr>
          <p:cNvSpPr>
            <a:spLocks noGrp="1"/>
          </p:cNvSpPr>
          <p:nvPr>
            <p:ph type="sldNum" sz="quarter" idx="12"/>
          </p:nvPr>
        </p:nvSpPr>
        <p:spPr/>
        <p:txBody>
          <a:bodyPr/>
          <a:lstStyle/>
          <a:p>
            <a:fld id="{E17EA4A2-22C9-4CFC-97C8-2F16769881C0}" type="slidenum">
              <a:rPr lang="fr-FR" smtClean="0"/>
              <a:t>23</a:t>
            </a:fld>
            <a:endParaRPr lang="fr-FR"/>
          </a:p>
        </p:txBody>
      </p:sp>
      <p:sp>
        <p:nvSpPr>
          <p:cNvPr id="3" name="ZoneTexte 2">
            <a:extLst>
              <a:ext uri="{FF2B5EF4-FFF2-40B4-BE49-F238E27FC236}">
                <a16:creationId xmlns:a16="http://schemas.microsoft.com/office/drawing/2014/main" id="{2728B6F8-93C6-EB66-CCEB-836A7CEBC311}"/>
              </a:ext>
            </a:extLst>
          </p:cNvPr>
          <p:cNvSpPr txBox="1"/>
          <p:nvPr/>
        </p:nvSpPr>
        <p:spPr>
          <a:xfrm>
            <a:off x="3526626" y="1833914"/>
            <a:ext cx="4572000" cy="1126462"/>
          </a:xfrm>
          <a:prstGeom prst="rect">
            <a:avLst/>
          </a:prstGeom>
          <a:noFill/>
        </p:spPr>
        <p:txBody>
          <a:bodyPr wrap="square">
            <a:spAutoFit/>
          </a:bodyPr>
          <a:lstStyle/>
          <a:p>
            <a:pPr marL="342900" indent="-342900">
              <a:spcBef>
                <a:spcPct val="20000"/>
              </a:spcBef>
              <a:buFont typeface="Wingdings" panose="05000000000000000000" pitchFamily="2" charset="2"/>
              <a:buChar char="Ø"/>
              <a:defRPr/>
            </a:pPr>
            <a:r>
              <a:rPr lang="fr-FR" sz="1600" dirty="0">
                <a:solidFill>
                  <a:prstClr val="black"/>
                </a:solidFill>
              </a:rPr>
              <a:t>Accès via le menu de gauche du tableau de bord</a:t>
            </a:r>
          </a:p>
          <a:p>
            <a:pPr marL="342900" indent="-342900">
              <a:spcBef>
                <a:spcPct val="20000"/>
              </a:spcBef>
              <a:buFont typeface="Wingdings" panose="05000000000000000000" pitchFamily="2" charset="2"/>
              <a:buChar char="Ø"/>
              <a:defRPr/>
            </a:pPr>
            <a:r>
              <a:rPr lang="fr-FR" sz="1600" dirty="0">
                <a:solidFill>
                  <a:prstClr val="black"/>
                </a:solidFill>
              </a:rPr>
              <a:t>Consultation des messages et alertes système</a:t>
            </a:r>
          </a:p>
        </p:txBody>
      </p:sp>
      <p:pic>
        <p:nvPicPr>
          <p:cNvPr id="6" name="Image 5">
            <a:extLst>
              <a:ext uri="{FF2B5EF4-FFF2-40B4-BE49-F238E27FC236}">
                <a16:creationId xmlns:a16="http://schemas.microsoft.com/office/drawing/2014/main" id="{65AF3B79-47D0-1D17-ABF7-D31C7AA76B05}"/>
              </a:ext>
            </a:extLst>
          </p:cNvPr>
          <p:cNvPicPr>
            <a:picLocks noChangeAspect="1"/>
          </p:cNvPicPr>
          <p:nvPr/>
        </p:nvPicPr>
        <p:blipFill>
          <a:blip r:embed="rId2"/>
          <a:stretch>
            <a:fillRect/>
          </a:stretch>
        </p:blipFill>
        <p:spPr>
          <a:xfrm>
            <a:off x="1572101" y="3257211"/>
            <a:ext cx="9047797" cy="1709698"/>
          </a:xfrm>
          <a:prstGeom prst="rect">
            <a:avLst/>
          </a:prstGeom>
        </p:spPr>
      </p:pic>
    </p:spTree>
    <p:extLst>
      <p:ext uri="{BB962C8B-B14F-4D97-AF65-F5344CB8AC3E}">
        <p14:creationId xmlns:p14="http://schemas.microsoft.com/office/powerpoint/2010/main" val="3528189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3B27-6798-3826-058D-627D072D2195}"/>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343832A-3461-7CAD-3FA8-DFD128B4885C}"/>
              </a:ext>
            </a:extLst>
          </p:cNvPr>
          <p:cNvSpPr txBox="1"/>
          <p:nvPr/>
        </p:nvSpPr>
        <p:spPr>
          <a:xfrm>
            <a:off x="2917372" y="675305"/>
            <a:ext cx="6096000" cy="523220"/>
          </a:xfrm>
          <a:prstGeom prst="rect">
            <a:avLst/>
          </a:prstGeom>
          <a:noFill/>
        </p:spPr>
        <p:txBody>
          <a:bodyPr wrap="square">
            <a:spAutoFit/>
          </a:bodyPr>
          <a:lstStyle/>
          <a:p>
            <a:pPr algn="ctr">
              <a:defRPr/>
            </a:pPr>
            <a:r>
              <a:rPr lang="fr-FR" sz="2800" b="1" dirty="0">
                <a:solidFill>
                  <a:srgbClr val="C60020"/>
                </a:solidFill>
              </a:rPr>
              <a:t>Tableau de bord – Paramètres</a:t>
            </a:r>
          </a:p>
        </p:txBody>
      </p:sp>
      <p:sp>
        <p:nvSpPr>
          <p:cNvPr id="4" name="Espace réservé du numéro de diapositive 3">
            <a:extLst>
              <a:ext uri="{FF2B5EF4-FFF2-40B4-BE49-F238E27FC236}">
                <a16:creationId xmlns:a16="http://schemas.microsoft.com/office/drawing/2014/main" id="{3450A2BA-B5CD-E457-C30D-2B39038A2374}"/>
              </a:ext>
            </a:extLst>
          </p:cNvPr>
          <p:cNvSpPr>
            <a:spLocks noGrp="1"/>
          </p:cNvSpPr>
          <p:nvPr>
            <p:ph type="sldNum" sz="quarter" idx="12"/>
          </p:nvPr>
        </p:nvSpPr>
        <p:spPr/>
        <p:txBody>
          <a:bodyPr/>
          <a:lstStyle/>
          <a:p>
            <a:fld id="{E17EA4A2-22C9-4CFC-97C8-2F16769881C0}" type="slidenum">
              <a:rPr lang="fr-FR" smtClean="0"/>
              <a:t>24</a:t>
            </a:fld>
            <a:endParaRPr lang="fr-FR"/>
          </a:p>
        </p:txBody>
      </p:sp>
      <p:sp>
        <p:nvSpPr>
          <p:cNvPr id="5" name="ZoneTexte 4">
            <a:extLst>
              <a:ext uri="{FF2B5EF4-FFF2-40B4-BE49-F238E27FC236}">
                <a16:creationId xmlns:a16="http://schemas.microsoft.com/office/drawing/2014/main" id="{950B8D63-845C-0854-1F7F-CAFD7EAC2596}"/>
              </a:ext>
            </a:extLst>
          </p:cNvPr>
          <p:cNvSpPr txBox="1"/>
          <p:nvPr/>
        </p:nvSpPr>
        <p:spPr>
          <a:xfrm>
            <a:off x="622242" y="2422570"/>
            <a:ext cx="3540096" cy="2012859"/>
          </a:xfrm>
          <a:prstGeom prst="rect">
            <a:avLst/>
          </a:prstGeom>
          <a:noFill/>
        </p:spPr>
        <p:txBody>
          <a:bodyPr wrap="square">
            <a:spAutoFit/>
          </a:bodyPr>
          <a:lstStyle/>
          <a:p>
            <a:pPr marL="342900" indent="-342900">
              <a:spcBef>
                <a:spcPct val="20000"/>
              </a:spcBef>
              <a:buFont typeface="Wingdings" panose="05000000000000000000" pitchFamily="2" charset="2"/>
              <a:buChar char="Ø"/>
              <a:defRPr/>
            </a:pPr>
            <a:r>
              <a:rPr lang="fr-FR" sz="1600" dirty="0">
                <a:solidFill>
                  <a:prstClr val="black"/>
                </a:solidFill>
              </a:rPr>
              <a:t>Personnalisation des notifications</a:t>
            </a:r>
          </a:p>
          <a:p>
            <a:pPr marL="342900" indent="-342900">
              <a:spcBef>
                <a:spcPct val="20000"/>
              </a:spcBef>
              <a:buFont typeface="Wingdings" panose="05000000000000000000" pitchFamily="2" charset="2"/>
              <a:buChar char="Ø"/>
              <a:defRPr/>
            </a:pPr>
            <a:r>
              <a:rPr lang="fr-FR" sz="1600" dirty="0">
                <a:solidFill>
                  <a:prstClr val="black"/>
                </a:solidFill>
              </a:rPr>
              <a:t>Modification du mot de passe</a:t>
            </a:r>
          </a:p>
          <a:p>
            <a:pPr marL="342900" indent="-342900">
              <a:spcBef>
                <a:spcPct val="20000"/>
              </a:spcBef>
              <a:buFont typeface="Wingdings" panose="05000000000000000000" pitchFamily="2" charset="2"/>
              <a:buChar char="Ø"/>
              <a:defRPr/>
            </a:pPr>
            <a:r>
              <a:rPr lang="fr-FR" sz="1600" dirty="0">
                <a:solidFill>
                  <a:prstClr val="black"/>
                </a:solidFill>
              </a:rPr>
              <a:t>Modification de l’IBAN</a:t>
            </a:r>
          </a:p>
          <a:p>
            <a:pPr marL="342900" indent="-342900">
              <a:spcBef>
                <a:spcPct val="20000"/>
              </a:spcBef>
              <a:buFont typeface="Wingdings" panose="05000000000000000000" pitchFamily="2" charset="2"/>
              <a:buChar char="Ø"/>
              <a:defRPr/>
            </a:pPr>
            <a:r>
              <a:rPr lang="fr-FR" sz="1600" dirty="0">
                <a:solidFill>
                  <a:prstClr val="black"/>
                </a:solidFill>
              </a:rPr>
              <a:t>Accès via menu Notifications &gt; Paramètres</a:t>
            </a:r>
          </a:p>
          <a:p>
            <a:pPr marL="342900" indent="-342900">
              <a:spcBef>
                <a:spcPct val="20000"/>
              </a:spcBef>
              <a:buFont typeface="Wingdings" panose="05000000000000000000" pitchFamily="2" charset="2"/>
              <a:buChar char="Ø"/>
              <a:defRPr/>
            </a:pPr>
            <a:r>
              <a:rPr lang="fr-FR" sz="1600" dirty="0">
                <a:solidFill>
                  <a:prstClr val="black"/>
                </a:solidFill>
              </a:rPr>
              <a:t>Ou via le menu sous votre nom (en haut à droite)</a:t>
            </a:r>
          </a:p>
        </p:txBody>
      </p:sp>
      <p:pic>
        <p:nvPicPr>
          <p:cNvPr id="7" name="Picture 2">
            <a:extLst>
              <a:ext uri="{FF2B5EF4-FFF2-40B4-BE49-F238E27FC236}">
                <a16:creationId xmlns:a16="http://schemas.microsoft.com/office/drawing/2014/main" id="{C0B77DE3-7020-BE69-10E1-3D01FC483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698" y="1836376"/>
            <a:ext cx="6710692" cy="318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573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175C6E8-4DB2-0CA9-DA2A-EC51E8BBEFC4}"/>
              </a:ext>
            </a:extLst>
          </p:cNvPr>
          <p:cNvSpPr>
            <a:spLocks noGrp="1"/>
          </p:cNvSpPr>
          <p:nvPr>
            <p:ph type="sldNum" sz="quarter" idx="12"/>
          </p:nvPr>
        </p:nvSpPr>
        <p:spPr/>
        <p:txBody>
          <a:bodyPr/>
          <a:lstStyle/>
          <a:p>
            <a:fld id="{E17EA4A2-22C9-4CFC-97C8-2F16769881C0}" type="slidenum">
              <a:rPr lang="fr-FR" smtClean="0"/>
              <a:t>25</a:t>
            </a:fld>
            <a:endParaRPr lang="fr-FR"/>
          </a:p>
        </p:txBody>
      </p:sp>
      <p:pic>
        <p:nvPicPr>
          <p:cNvPr id="4" name="Image 3">
            <a:extLst>
              <a:ext uri="{FF2B5EF4-FFF2-40B4-BE49-F238E27FC236}">
                <a16:creationId xmlns:a16="http://schemas.microsoft.com/office/drawing/2014/main" id="{75B0FDDE-71F8-7262-83DE-3B1F8DA38FDC}"/>
              </a:ext>
            </a:extLst>
          </p:cNvPr>
          <p:cNvPicPr>
            <a:picLocks noChangeAspect="1"/>
          </p:cNvPicPr>
          <p:nvPr/>
        </p:nvPicPr>
        <p:blipFill>
          <a:blip r:embed="rId2"/>
          <a:stretch>
            <a:fillRect/>
          </a:stretch>
        </p:blipFill>
        <p:spPr>
          <a:xfrm>
            <a:off x="546651" y="2851545"/>
            <a:ext cx="5060927" cy="2346620"/>
          </a:xfrm>
          <a:prstGeom prst="rect">
            <a:avLst/>
          </a:prstGeom>
        </p:spPr>
      </p:pic>
      <p:sp>
        <p:nvSpPr>
          <p:cNvPr id="5" name="ZoneTexte 4">
            <a:extLst>
              <a:ext uri="{FF2B5EF4-FFF2-40B4-BE49-F238E27FC236}">
                <a16:creationId xmlns:a16="http://schemas.microsoft.com/office/drawing/2014/main" id="{C55CCA5B-B255-9E53-C68D-28D3E9FF2ED6}"/>
              </a:ext>
            </a:extLst>
          </p:cNvPr>
          <p:cNvSpPr txBox="1"/>
          <p:nvPr/>
        </p:nvSpPr>
        <p:spPr>
          <a:xfrm>
            <a:off x="2917372" y="675305"/>
            <a:ext cx="6096000" cy="523220"/>
          </a:xfrm>
          <a:prstGeom prst="rect">
            <a:avLst/>
          </a:prstGeom>
          <a:noFill/>
        </p:spPr>
        <p:txBody>
          <a:bodyPr wrap="square">
            <a:spAutoFit/>
          </a:bodyPr>
          <a:lstStyle/>
          <a:p>
            <a:pPr algn="ctr">
              <a:defRPr/>
            </a:pPr>
            <a:r>
              <a:rPr lang="fr-FR" sz="2800" b="1" dirty="0">
                <a:solidFill>
                  <a:srgbClr val="C60020"/>
                </a:solidFill>
              </a:rPr>
              <a:t>Tableau de bord – Assistance</a:t>
            </a:r>
          </a:p>
        </p:txBody>
      </p:sp>
      <p:pic>
        <p:nvPicPr>
          <p:cNvPr id="7" name="Image 6">
            <a:extLst>
              <a:ext uri="{FF2B5EF4-FFF2-40B4-BE49-F238E27FC236}">
                <a16:creationId xmlns:a16="http://schemas.microsoft.com/office/drawing/2014/main" id="{C75964B9-C1D5-0E88-4EA3-9217E29618EE}"/>
              </a:ext>
            </a:extLst>
          </p:cNvPr>
          <p:cNvPicPr>
            <a:picLocks noChangeAspect="1"/>
          </p:cNvPicPr>
          <p:nvPr/>
        </p:nvPicPr>
        <p:blipFill>
          <a:blip r:embed="rId3"/>
          <a:stretch>
            <a:fillRect/>
          </a:stretch>
        </p:blipFill>
        <p:spPr>
          <a:xfrm>
            <a:off x="6584420" y="2851546"/>
            <a:ext cx="5060927" cy="2454022"/>
          </a:xfrm>
          <a:prstGeom prst="rect">
            <a:avLst/>
          </a:prstGeom>
        </p:spPr>
      </p:pic>
      <p:sp>
        <p:nvSpPr>
          <p:cNvPr id="8" name="ZoneTexte 7">
            <a:extLst>
              <a:ext uri="{FF2B5EF4-FFF2-40B4-BE49-F238E27FC236}">
                <a16:creationId xmlns:a16="http://schemas.microsoft.com/office/drawing/2014/main" id="{9CF64884-CDA3-435E-CAD7-068BFE55F0A6}"/>
              </a:ext>
            </a:extLst>
          </p:cNvPr>
          <p:cNvSpPr txBox="1"/>
          <p:nvPr/>
        </p:nvSpPr>
        <p:spPr>
          <a:xfrm>
            <a:off x="686881" y="1405023"/>
            <a:ext cx="10958466" cy="1077218"/>
          </a:xfrm>
          <a:prstGeom prst="rect">
            <a:avLst/>
          </a:prstGeom>
          <a:noFill/>
        </p:spPr>
        <p:txBody>
          <a:bodyPr wrap="square" rtlCol="0">
            <a:spAutoFit/>
          </a:bodyPr>
          <a:lstStyle/>
          <a:p>
            <a:r>
              <a:rPr lang="fr-FR" sz="1600" dirty="0">
                <a:cs typeface="Arial" panose="020B0604020202020204" pitchFamily="34" charset="0"/>
              </a:rPr>
              <a:t>En cas de problème ou si vous ne trouvez pas la réponse à votre question dans FAQ, vous pouvez en cliquant sur la tuile « Assistance » de votre tableau de bord accéder à un formulaire de demande en ligne. Une réponse vous est apportée dans les plus brefs délais.</a:t>
            </a:r>
          </a:p>
          <a:p>
            <a:r>
              <a:rPr lang="fr-FR" sz="1600" dirty="0">
                <a:cs typeface="Arial" panose="020B0604020202020204" pitchFamily="34" charset="0"/>
              </a:rPr>
              <a:t>Vous pouvez également suivre vos demandes précédentes.</a:t>
            </a:r>
          </a:p>
        </p:txBody>
      </p:sp>
    </p:spTree>
    <p:extLst>
      <p:ext uri="{BB962C8B-B14F-4D97-AF65-F5344CB8AC3E}">
        <p14:creationId xmlns:p14="http://schemas.microsoft.com/office/powerpoint/2010/main" val="3476505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AA2E5-103C-FD1E-9168-B1E3F8242D7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C16196C-4F7D-FB18-3611-8ECD4CBCFF24}"/>
              </a:ext>
            </a:extLst>
          </p:cNvPr>
          <p:cNvSpPr txBox="1"/>
          <p:nvPr/>
        </p:nvSpPr>
        <p:spPr>
          <a:xfrm>
            <a:off x="2917372" y="675305"/>
            <a:ext cx="6096000" cy="954107"/>
          </a:xfrm>
          <a:prstGeom prst="rect">
            <a:avLst/>
          </a:prstGeom>
          <a:noFill/>
        </p:spPr>
        <p:txBody>
          <a:bodyPr wrap="square">
            <a:spAutoFit/>
          </a:bodyPr>
          <a:lstStyle/>
          <a:p>
            <a:pPr algn="ctr">
              <a:defRPr/>
            </a:pPr>
            <a:r>
              <a:rPr lang="fr-FR" sz="2800" b="1" dirty="0">
                <a:solidFill>
                  <a:srgbClr val="C60020"/>
                </a:solidFill>
              </a:rPr>
              <a:t>Effectuer une transaction avec l’application mobile</a:t>
            </a:r>
          </a:p>
        </p:txBody>
      </p:sp>
      <p:sp>
        <p:nvSpPr>
          <p:cNvPr id="4" name="Espace réservé du numéro de diapositive 3">
            <a:extLst>
              <a:ext uri="{FF2B5EF4-FFF2-40B4-BE49-F238E27FC236}">
                <a16:creationId xmlns:a16="http://schemas.microsoft.com/office/drawing/2014/main" id="{DAF7A855-1845-3C0C-6771-A307C74A53A8}"/>
              </a:ext>
            </a:extLst>
          </p:cNvPr>
          <p:cNvSpPr>
            <a:spLocks noGrp="1"/>
          </p:cNvSpPr>
          <p:nvPr>
            <p:ph type="sldNum" sz="quarter" idx="12"/>
          </p:nvPr>
        </p:nvSpPr>
        <p:spPr/>
        <p:txBody>
          <a:bodyPr/>
          <a:lstStyle/>
          <a:p>
            <a:fld id="{E17EA4A2-22C9-4CFC-97C8-2F16769881C0}" type="slidenum">
              <a:rPr lang="fr-FR" smtClean="0"/>
              <a:t>26</a:t>
            </a:fld>
            <a:endParaRPr lang="fr-FR"/>
          </a:p>
        </p:txBody>
      </p:sp>
      <p:sp>
        <p:nvSpPr>
          <p:cNvPr id="3" name="ZoneTexte 2">
            <a:extLst>
              <a:ext uri="{FF2B5EF4-FFF2-40B4-BE49-F238E27FC236}">
                <a16:creationId xmlns:a16="http://schemas.microsoft.com/office/drawing/2014/main" id="{E6CEACAC-3CAE-BF0A-FA34-AFD380195B8D}"/>
              </a:ext>
            </a:extLst>
          </p:cNvPr>
          <p:cNvSpPr txBox="1"/>
          <p:nvPr/>
        </p:nvSpPr>
        <p:spPr>
          <a:xfrm>
            <a:off x="1045623" y="2334422"/>
            <a:ext cx="6375060" cy="2406813"/>
          </a:xfrm>
          <a:prstGeom prst="rect">
            <a:avLst/>
          </a:prstGeom>
          <a:noFill/>
        </p:spPr>
        <p:txBody>
          <a:bodyPr wrap="square">
            <a:spAutoFit/>
          </a:bodyPr>
          <a:lstStyle/>
          <a:p>
            <a:pPr marL="342900" indent="-342900" algn="just">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Télécharger Région Sud Santé PRO</a:t>
            </a:r>
          </a:p>
          <a:p>
            <a:pPr marL="342900" indent="-342900" algn="just">
              <a:spcBef>
                <a:spcPct val="20000"/>
              </a:spcBef>
              <a:buFont typeface="Wingdings" panose="05000000000000000000" pitchFamily="2" charset="2"/>
              <a:buChar char="Ø"/>
              <a:defRPr/>
            </a:pPr>
            <a:r>
              <a:rPr lang="fr-FR" sz="1600">
                <a:solidFill>
                  <a:srgbClr val="515050"/>
                </a:solidFill>
                <a:cs typeface="Arial" panose="020B0604020202020204" pitchFamily="34" charset="0"/>
              </a:rPr>
              <a:t>Installation </a:t>
            </a:r>
            <a:r>
              <a:rPr lang="fr-FR" sz="1600" dirty="0">
                <a:solidFill>
                  <a:srgbClr val="515050"/>
                </a:solidFill>
                <a:cs typeface="Arial" panose="020B0604020202020204" pitchFamily="34" charset="0"/>
              </a:rPr>
              <a:t>sur smartphone ou tablette</a:t>
            </a:r>
          </a:p>
          <a:p>
            <a:pPr marL="342900" indent="-342900" algn="just">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Se connecter avec les identifiants web</a:t>
            </a:r>
          </a:p>
          <a:p>
            <a:pPr marL="342900" indent="-342900" algn="just">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Sélection de l’établissement</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Nouvelle transaction : autoriser caméra</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Scanner QR Code bénéficiaire</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Entrer le montant et valider</a:t>
            </a:r>
          </a:p>
          <a:p>
            <a:pPr marL="342900" indent="-342900">
              <a:spcBef>
                <a:spcPct val="20000"/>
              </a:spcBef>
              <a:buFont typeface="Wingdings" panose="05000000000000000000" pitchFamily="2" charset="2"/>
              <a:buChar char="Ø"/>
              <a:defRPr/>
            </a:pPr>
            <a:r>
              <a:rPr lang="fr-FR" sz="1600" dirty="0">
                <a:solidFill>
                  <a:srgbClr val="515050"/>
                </a:solidFill>
                <a:cs typeface="Arial" panose="020B0604020202020204" pitchFamily="34" charset="0"/>
              </a:rPr>
              <a:t>Message de confirmation affiché</a:t>
            </a:r>
          </a:p>
        </p:txBody>
      </p:sp>
      <p:pic>
        <p:nvPicPr>
          <p:cNvPr id="9" name="Image 8">
            <a:extLst>
              <a:ext uri="{FF2B5EF4-FFF2-40B4-BE49-F238E27FC236}">
                <a16:creationId xmlns:a16="http://schemas.microsoft.com/office/drawing/2014/main" id="{7E64AED8-0F55-9F5F-E9EF-A64644B5C715}"/>
              </a:ext>
            </a:extLst>
          </p:cNvPr>
          <p:cNvPicPr>
            <a:picLocks noChangeAspect="1"/>
          </p:cNvPicPr>
          <p:nvPr/>
        </p:nvPicPr>
        <p:blipFill>
          <a:blip r:embed="rId2"/>
          <a:stretch>
            <a:fillRect/>
          </a:stretch>
        </p:blipFill>
        <p:spPr>
          <a:xfrm>
            <a:off x="8746435" y="1235381"/>
            <a:ext cx="2324693" cy="5166744"/>
          </a:xfrm>
          <a:prstGeom prst="rect">
            <a:avLst/>
          </a:prstGeom>
        </p:spPr>
      </p:pic>
    </p:spTree>
    <p:extLst>
      <p:ext uri="{BB962C8B-B14F-4D97-AF65-F5344CB8AC3E}">
        <p14:creationId xmlns:p14="http://schemas.microsoft.com/office/powerpoint/2010/main" val="358256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6587A-5091-3711-DBF7-A2436FFE12B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1A6F447-ACB4-8F33-6F80-3A841FF874A8}"/>
              </a:ext>
            </a:extLst>
          </p:cNvPr>
          <p:cNvSpPr txBox="1"/>
          <p:nvPr/>
        </p:nvSpPr>
        <p:spPr>
          <a:xfrm>
            <a:off x="3048000" y="458209"/>
            <a:ext cx="6096000" cy="523220"/>
          </a:xfrm>
          <a:prstGeom prst="rect">
            <a:avLst/>
          </a:prstGeom>
          <a:noFill/>
        </p:spPr>
        <p:txBody>
          <a:bodyPr wrap="square">
            <a:spAutoFit/>
          </a:bodyPr>
          <a:lstStyle/>
          <a:p>
            <a:pPr algn="ctr">
              <a:defRPr/>
            </a:pPr>
            <a:r>
              <a:rPr lang="fr-FR" sz="2800" b="1" dirty="0">
                <a:solidFill>
                  <a:srgbClr val="C60020"/>
                </a:solidFill>
              </a:rPr>
              <a:t>Contactez-nous</a:t>
            </a:r>
          </a:p>
        </p:txBody>
      </p:sp>
      <p:sp>
        <p:nvSpPr>
          <p:cNvPr id="4" name="Espace réservé du numéro de diapositive 3">
            <a:extLst>
              <a:ext uri="{FF2B5EF4-FFF2-40B4-BE49-F238E27FC236}">
                <a16:creationId xmlns:a16="http://schemas.microsoft.com/office/drawing/2014/main" id="{D85553ED-098A-237D-6DC7-35E0F7480465}"/>
              </a:ext>
            </a:extLst>
          </p:cNvPr>
          <p:cNvSpPr>
            <a:spLocks noGrp="1"/>
          </p:cNvSpPr>
          <p:nvPr>
            <p:ph type="sldNum" sz="quarter" idx="12"/>
          </p:nvPr>
        </p:nvSpPr>
        <p:spPr/>
        <p:txBody>
          <a:bodyPr/>
          <a:lstStyle/>
          <a:p>
            <a:fld id="{E17EA4A2-22C9-4CFC-97C8-2F16769881C0}" type="slidenum">
              <a:rPr lang="fr-FR" smtClean="0"/>
              <a:t>27</a:t>
            </a:fld>
            <a:endParaRPr lang="fr-FR"/>
          </a:p>
        </p:txBody>
      </p:sp>
      <p:sp>
        <p:nvSpPr>
          <p:cNvPr id="5" name="ZoneTexte 4">
            <a:extLst>
              <a:ext uri="{FF2B5EF4-FFF2-40B4-BE49-F238E27FC236}">
                <a16:creationId xmlns:a16="http://schemas.microsoft.com/office/drawing/2014/main" id="{40C63312-057F-AB79-F7B4-32B75AA81362}"/>
              </a:ext>
            </a:extLst>
          </p:cNvPr>
          <p:cNvSpPr txBox="1"/>
          <p:nvPr/>
        </p:nvSpPr>
        <p:spPr>
          <a:xfrm>
            <a:off x="1056790" y="2160173"/>
            <a:ext cx="10615945" cy="3139321"/>
          </a:xfrm>
          <a:prstGeom prst="rect">
            <a:avLst/>
          </a:prstGeom>
          <a:noFill/>
        </p:spPr>
        <p:txBody>
          <a:bodyPr wrap="square">
            <a:spAutoFit/>
          </a:bodyPr>
          <a:lstStyle/>
          <a:p>
            <a:pPr marL="285750" indent="-285750">
              <a:buFont typeface="Wingdings" panose="05000000000000000000" pitchFamily="2" charset="2"/>
              <a:buChar char="Ø"/>
            </a:pPr>
            <a:r>
              <a:rPr lang="fr-FR" dirty="0"/>
              <a:t>Pour toute question complémentaire, vous pouvez consulter notre site internet : </a:t>
            </a:r>
            <a:r>
              <a:rPr lang="fr-FR" u="sng" dirty="0">
                <a:hlinkClick r:id="rId2"/>
              </a:rPr>
              <a:t>www.maregionsud.fr/pass-sante-jeunes</a:t>
            </a:r>
            <a:endParaRPr lang="fr-FR" dirty="0"/>
          </a:p>
          <a:p>
            <a:br>
              <a:rPr lang="fr-FR" dirty="0"/>
            </a:br>
            <a:endParaRPr lang="fr-FR" dirty="0"/>
          </a:p>
          <a:p>
            <a:pPr marL="285750" indent="-285750">
              <a:buFont typeface="Wingdings" panose="05000000000000000000" pitchFamily="2" charset="2"/>
              <a:buChar char="Ø"/>
            </a:pPr>
            <a:r>
              <a:rPr lang="fr-FR" dirty="0"/>
              <a:t>Contacter le service du </a:t>
            </a:r>
            <a:r>
              <a:rPr lang="fr-FR" dirty="0" err="1"/>
              <a:t>Pass</a:t>
            </a:r>
            <a:r>
              <a:rPr lang="fr-FR" dirty="0"/>
              <a:t> Santé Jeunes de la Région Sud par téléphone au 04 88 73 80 00 du lundi au vendredi ou par mail </a:t>
            </a:r>
            <a:r>
              <a:rPr lang="fr-FR" u="sng" dirty="0">
                <a:hlinkClick r:id="rId3"/>
              </a:rPr>
              <a:t>pass-sante@info-maregionsud.fr</a:t>
            </a:r>
            <a:endParaRPr lang="fr-FR" dirty="0"/>
          </a:p>
          <a:p>
            <a:br>
              <a:rPr lang="fr-FR" dirty="0"/>
            </a:br>
            <a:endParaRPr lang="fr-FR" dirty="0"/>
          </a:p>
          <a:p>
            <a:pPr marL="285750" indent="-285750">
              <a:buFont typeface="Wingdings" panose="05000000000000000000" pitchFamily="2" charset="2"/>
              <a:buChar char="Ø"/>
            </a:pPr>
            <a:r>
              <a:rPr lang="fr-FR" dirty="0"/>
              <a:t>Pour toute question technique, vous pouvez contacter l'assistance par téléphone au 0 806 707 650 (service gratuit + prix d'un appel local), du lundi au vendredi de 9h à 18h et le samedi de 9h à 18h, ou par mail </a:t>
            </a:r>
            <a:r>
              <a:rPr lang="fr-FR" u="sng" dirty="0">
                <a:hlinkClick r:id="rId4"/>
              </a:rPr>
              <a:t>pass-santejeunes@memberz.fr</a:t>
            </a:r>
            <a:endParaRPr lang="fr-FR" dirty="0"/>
          </a:p>
        </p:txBody>
      </p:sp>
    </p:spTree>
    <p:extLst>
      <p:ext uri="{BB962C8B-B14F-4D97-AF65-F5344CB8AC3E}">
        <p14:creationId xmlns:p14="http://schemas.microsoft.com/office/powerpoint/2010/main" val="364201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5A4FF44D-9E07-B90D-4C94-931BAC708327}"/>
              </a:ext>
            </a:extLst>
          </p:cNvPr>
          <p:cNvSpPr txBox="1">
            <a:spLocks/>
          </p:cNvSpPr>
          <p:nvPr/>
        </p:nvSpPr>
        <p:spPr>
          <a:xfrm>
            <a:off x="2067386" y="646892"/>
            <a:ext cx="8057227"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defRPr/>
            </a:pPr>
            <a:r>
              <a:rPr lang="fr-FR" b="1" dirty="0">
                <a:solidFill>
                  <a:srgbClr val="C60020"/>
                </a:solidFill>
                <a:latin typeface="+mn-lt"/>
              </a:rPr>
              <a:t>Prérequis</a:t>
            </a:r>
          </a:p>
        </p:txBody>
      </p:sp>
      <p:sp>
        <p:nvSpPr>
          <p:cNvPr id="3" name="Espace réservé du numéro de diapositive 2">
            <a:extLst>
              <a:ext uri="{FF2B5EF4-FFF2-40B4-BE49-F238E27FC236}">
                <a16:creationId xmlns:a16="http://schemas.microsoft.com/office/drawing/2014/main" id="{910CBE1D-B5A6-FBE4-9CF1-1890FBE0A43F}"/>
              </a:ext>
            </a:extLst>
          </p:cNvPr>
          <p:cNvSpPr>
            <a:spLocks noGrp="1"/>
          </p:cNvSpPr>
          <p:nvPr>
            <p:ph type="sldNum" sz="quarter" idx="12"/>
          </p:nvPr>
        </p:nvSpPr>
        <p:spPr/>
        <p:txBody>
          <a:bodyPr/>
          <a:lstStyle/>
          <a:p>
            <a:fld id="{E17EA4A2-22C9-4CFC-97C8-2F16769881C0}" type="slidenum">
              <a:rPr lang="fr-FR" smtClean="0"/>
              <a:t>3</a:t>
            </a:fld>
            <a:endParaRPr lang="fr-FR"/>
          </a:p>
        </p:txBody>
      </p:sp>
      <p:sp>
        <p:nvSpPr>
          <p:cNvPr id="4" name="ZoneTexte 3">
            <a:extLst>
              <a:ext uri="{FF2B5EF4-FFF2-40B4-BE49-F238E27FC236}">
                <a16:creationId xmlns:a16="http://schemas.microsoft.com/office/drawing/2014/main" id="{F130C1F9-8361-0735-C9D6-833F70E871BD}"/>
              </a:ext>
            </a:extLst>
          </p:cNvPr>
          <p:cNvSpPr txBox="1"/>
          <p:nvPr/>
        </p:nvSpPr>
        <p:spPr>
          <a:xfrm>
            <a:off x="1101212" y="2797071"/>
            <a:ext cx="6381136" cy="1569660"/>
          </a:xfrm>
          <a:prstGeom prst="rect">
            <a:avLst/>
          </a:prstGeom>
          <a:noFill/>
        </p:spPr>
        <p:txBody>
          <a:bodyPr wrap="square" lIns="91440" tIns="45720" rIns="91440" bIns="45720" rtlCol="0" anchor="t">
            <a:spAutoFit/>
          </a:bodyPr>
          <a:lstStyle/>
          <a:p>
            <a:r>
              <a:rPr lang="fr-FR" sz="1600" dirty="0"/>
              <a:t>Pour créer votre compte, vous devez vous munir :</a:t>
            </a:r>
          </a:p>
          <a:p>
            <a:endParaRPr lang="fr-FR" sz="1600" dirty="0"/>
          </a:p>
          <a:p>
            <a:pPr marL="285750" indent="-285750">
              <a:buFont typeface="Wingdings" panose="05000000000000000000" pitchFamily="2" charset="2"/>
              <a:buChar char="Ø"/>
            </a:pPr>
            <a:r>
              <a:rPr lang="fr-FR" sz="1600" dirty="0"/>
              <a:t>RIB au nom et adresse de la structure</a:t>
            </a:r>
          </a:p>
          <a:p>
            <a:pPr marL="285750" indent="-285750">
              <a:buFont typeface="Wingdings" panose="05000000000000000000" pitchFamily="2" charset="2"/>
              <a:buChar char="Ø"/>
            </a:pPr>
            <a:r>
              <a:rPr lang="fr-FR" sz="1600" dirty="0"/>
              <a:t>Pièce d’identité du représentant légal</a:t>
            </a:r>
          </a:p>
          <a:p>
            <a:pPr marL="285750" indent="-285750">
              <a:buFont typeface="Wingdings" panose="05000000000000000000" pitchFamily="2" charset="2"/>
              <a:buChar char="Ø"/>
            </a:pPr>
            <a:r>
              <a:rPr lang="fr-FR" sz="1600" dirty="0"/>
              <a:t>Un </a:t>
            </a:r>
            <a:r>
              <a:rPr lang="fr-FR" sz="1600" b="1" dirty="0"/>
              <a:t>avis de situation SIREN de moins de 3 mois</a:t>
            </a:r>
            <a:r>
              <a:rPr lang="fr-FR" sz="1600" dirty="0"/>
              <a:t> et non un KBIS</a:t>
            </a:r>
          </a:p>
          <a:p>
            <a:endParaRPr lang="fr-FR" sz="1600" dirty="0"/>
          </a:p>
        </p:txBody>
      </p:sp>
      <p:sp>
        <p:nvSpPr>
          <p:cNvPr id="5" name="ZoneTexte 4">
            <a:extLst>
              <a:ext uri="{FF2B5EF4-FFF2-40B4-BE49-F238E27FC236}">
                <a16:creationId xmlns:a16="http://schemas.microsoft.com/office/drawing/2014/main" id="{C29D6676-C2B3-8A0D-61B3-D9BE9B31FC5D}"/>
              </a:ext>
            </a:extLst>
          </p:cNvPr>
          <p:cNvSpPr txBox="1"/>
          <p:nvPr/>
        </p:nvSpPr>
        <p:spPr>
          <a:xfrm>
            <a:off x="1101212" y="5872554"/>
            <a:ext cx="4349268" cy="338554"/>
          </a:xfrm>
          <a:prstGeom prst="rect">
            <a:avLst/>
          </a:prstGeom>
          <a:noFill/>
        </p:spPr>
        <p:txBody>
          <a:bodyPr wrap="none" rtlCol="0">
            <a:spAutoFit/>
          </a:bodyPr>
          <a:lstStyle/>
          <a:p>
            <a:pPr>
              <a:spcBef>
                <a:spcPct val="20000"/>
              </a:spcBef>
              <a:defRPr/>
            </a:pPr>
            <a:r>
              <a:rPr lang="fr-FR" sz="1600" dirty="0">
                <a:solidFill>
                  <a:prstClr val="black"/>
                </a:solidFill>
                <a:latin typeface="Arial" panose="020B0604020202020204" pitchFamily="34" charset="0"/>
                <a:cs typeface="Arial" panose="020B0604020202020204" pitchFamily="34" charset="0"/>
              </a:rPr>
              <a:t>Lien utile : https://avis-situation-sirene.insee.fr</a:t>
            </a:r>
          </a:p>
        </p:txBody>
      </p:sp>
    </p:spTree>
    <p:extLst>
      <p:ext uri="{BB962C8B-B14F-4D97-AF65-F5344CB8AC3E}">
        <p14:creationId xmlns:p14="http://schemas.microsoft.com/office/powerpoint/2010/main" val="30473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68FEBE44-22F2-5DF2-9352-62667A55F894}"/>
              </a:ext>
            </a:extLst>
          </p:cNvPr>
          <p:cNvSpPr txBox="1">
            <a:spLocks/>
          </p:cNvSpPr>
          <p:nvPr/>
        </p:nvSpPr>
        <p:spPr>
          <a:xfrm>
            <a:off x="1452793" y="464594"/>
            <a:ext cx="9286414"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defRPr/>
            </a:pPr>
            <a:r>
              <a:rPr lang="fr-FR" b="1" dirty="0">
                <a:solidFill>
                  <a:srgbClr val="C60020"/>
                </a:solidFill>
                <a:latin typeface="+mn-lt"/>
              </a:rPr>
              <a:t>Première connexion – Partenaires </a:t>
            </a:r>
            <a:r>
              <a:rPr lang="fr-FR" b="1" dirty="0" err="1">
                <a:solidFill>
                  <a:srgbClr val="C60020"/>
                </a:solidFill>
                <a:latin typeface="+mn-lt"/>
              </a:rPr>
              <a:t>Pass</a:t>
            </a:r>
            <a:r>
              <a:rPr lang="fr-FR" b="1" dirty="0">
                <a:solidFill>
                  <a:srgbClr val="C60020"/>
                </a:solidFill>
                <a:latin typeface="+mn-lt"/>
              </a:rPr>
              <a:t> Santé Jeunes déjà présents lors de la saison précédente</a:t>
            </a:r>
          </a:p>
        </p:txBody>
      </p:sp>
      <p:sp>
        <p:nvSpPr>
          <p:cNvPr id="3" name="Espace réservé du numéro de diapositive 2">
            <a:extLst>
              <a:ext uri="{FF2B5EF4-FFF2-40B4-BE49-F238E27FC236}">
                <a16:creationId xmlns:a16="http://schemas.microsoft.com/office/drawing/2014/main" id="{7F533350-8076-009F-50B5-8CA5FEF4A4A5}"/>
              </a:ext>
            </a:extLst>
          </p:cNvPr>
          <p:cNvSpPr>
            <a:spLocks noGrp="1"/>
          </p:cNvSpPr>
          <p:nvPr>
            <p:ph type="sldNum" sz="quarter" idx="12"/>
          </p:nvPr>
        </p:nvSpPr>
        <p:spPr/>
        <p:txBody>
          <a:bodyPr/>
          <a:lstStyle/>
          <a:p>
            <a:fld id="{E17EA4A2-22C9-4CFC-97C8-2F16769881C0}" type="slidenum">
              <a:rPr lang="fr-FR" smtClean="0"/>
              <a:t>4</a:t>
            </a:fld>
            <a:endParaRPr lang="fr-FR"/>
          </a:p>
        </p:txBody>
      </p:sp>
      <p:pic>
        <p:nvPicPr>
          <p:cNvPr id="8" name="Image 7">
            <a:extLst>
              <a:ext uri="{FF2B5EF4-FFF2-40B4-BE49-F238E27FC236}">
                <a16:creationId xmlns:a16="http://schemas.microsoft.com/office/drawing/2014/main" id="{8E167A53-C45F-D0D4-6C73-1E8717A77ADC}"/>
              </a:ext>
            </a:extLst>
          </p:cNvPr>
          <p:cNvPicPr>
            <a:picLocks noChangeAspect="1"/>
          </p:cNvPicPr>
          <p:nvPr/>
        </p:nvPicPr>
        <p:blipFill>
          <a:blip r:embed="rId2"/>
          <a:stretch>
            <a:fillRect/>
          </a:stretch>
        </p:blipFill>
        <p:spPr>
          <a:xfrm>
            <a:off x="8484149" y="1717949"/>
            <a:ext cx="3262342" cy="4135916"/>
          </a:xfrm>
          <a:prstGeom prst="rect">
            <a:avLst/>
          </a:prstGeom>
        </p:spPr>
      </p:pic>
      <p:sp>
        <p:nvSpPr>
          <p:cNvPr id="9" name="ZoneTexte 8">
            <a:extLst>
              <a:ext uri="{FF2B5EF4-FFF2-40B4-BE49-F238E27FC236}">
                <a16:creationId xmlns:a16="http://schemas.microsoft.com/office/drawing/2014/main" id="{3430FE16-09D7-7AE8-393D-6DB89222C26F}"/>
              </a:ext>
            </a:extLst>
          </p:cNvPr>
          <p:cNvSpPr txBox="1"/>
          <p:nvPr/>
        </p:nvSpPr>
        <p:spPr>
          <a:xfrm>
            <a:off x="757083" y="1887793"/>
            <a:ext cx="7620001" cy="2062103"/>
          </a:xfrm>
          <a:prstGeom prst="rect">
            <a:avLst/>
          </a:prstGeom>
          <a:noFill/>
        </p:spPr>
        <p:txBody>
          <a:bodyPr wrap="square" rtlCol="0">
            <a:spAutoFit/>
          </a:bodyPr>
          <a:lstStyle/>
          <a:p>
            <a:r>
              <a:rPr lang="fr-FR" sz="1600" dirty="0"/>
              <a:t>Vous avez été destinataire le 22 septembre 2025, d’un mail vous indiquant que la nouvelle plateforme </a:t>
            </a:r>
            <a:r>
              <a:rPr lang="fr-FR" sz="1600" dirty="0" err="1"/>
              <a:t>Pass</a:t>
            </a:r>
            <a:r>
              <a:rPr lang="fr-FR" sz="1600" dirty="0"/>
              <a:t> Santé jeune était ouverte et que vous pouviez dès à présent vous connecter.</a:t>
            </a:r>
          </a:p>
          <a:p>
            <a:endParaRPr lang="fr-FR" sz="1600" dirty="0"/>
          </a:p>
          <a:p>
            <a:pPr marL="285750" indent="-285750">
              <a:buFont typeface="Wingdings" panose="05000000000000000000" pitchFamily="2" charset="2"/>
              <a:buChar char="Ø"/>
            </a:pPr>
            <a:r>
              <a:rPr lang="fr-FR" sz="1600" dirty="0"/>
              <a:t>En cliquant sur le lien du message, vous accédez sur la plateforme.</a:t>
            </a:r>
          </a:p>
          <a:p>
            <a:pPr marL="285750" indent="-285750">
              <a:buFont typeface="Wingdings" panose="05000000000000000000" pitchFamily="2" charset="2"/>
              <a:buChar char="Ø"/>
            </a:pPr>
            <a:r>
              <a:rPr lang="fr-FR" sz="1600" dirty="0"/>
              <a:t>Vous pouvez personnaliser votre mot de passe.</a:t>
            </a:r>
          </a:p>
          <a:p>
            <a:pPr marL="285750" indent="-285750">
              <a:buFont typeface="Wingdings" panose="05000000000000000000" pitchFamily="2" charset="2"/>
              <a:buChar char="Ø"/>
            </a:pPr>
            <a:r>
              <a:rPr lang="fr-FR" sz="1600" dirty="0"/>
              <a:t>Vous devez ensuite signer votre nouvelle convention (voir page 13)</a:t>
            </a:r>
          </a:p>
          <a:p>
            <a:endParaRPr lang="fr-FR" sz="1600" dirty="0"/>
          </a:p>
        </p:txBody>
      </p:sp>
    </p:spTree>
    <p:extLst>
      <p:ext uri="{BB962C8B-B14F-4D97-AF65-F5344CB8AC3E}">
        <p14:creationId xmlns:p14="http://schemas.microsoft.com/office/powerpoint/2010/main" val="421998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78E90E98-C00C-F9AB-6C89-0385891A2778}"/>
              </a:ext>
            </a:extLst>
          </p:cNvPr>
          <p:cNvSpPr txBox="1">
            <a:spLocks/>
          </p:cNvSpPr>
          <p:nvPr/>
        </p:nvSpPr>
        <p:spPr>
          <a:xfrm>
            <a:off x="1667873" y="745812"/>
            <a:ext cx="8856253"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defRPr/>
            </a:pPr>
            <a:r>
              <a:rPr lang="fr-FR" b="1" dirty="0">
                <a:solidFill>
                  <a:srgbClr val="C60020"/>
                </a:solidFill>
                <a:latin typeface="+mn-lt"/>
              </a:rPr>
              <a:t>Nouveau partenaire Créer son compte partenaire</a:t>
            </a:r>
          </a:p>
        </p:txBody>
      </p:sp>
      <p:sp>
        <p:nvSpPr>
          <p:cNvPr id="3" name="ZoneTexte 2">
            <a:extLst>
              <a:ext uri="{FF2B5EF4-FFF2-40B4-BE49-F238E27FC236}">
                <a16:creationId xmlns:a16="http://schemas.microsoft.com/office/drawing/2014/main" id="{EB5CFCF5-10F4-F323-7194-98B3662C77C5}"/>
              </a:ext>
            </a:extLst>
          </p:cNvPr>
          <p:cNvSpPr txBox="1"/>
          <p:nvPr/>
        </p:nvSpPr>
        <p:spPr>
          <a:xfrm>
            <a:off x="1122281" y="1357479"/>
            <a:ext cx="7269126" cy="1520416"/>
          </a:xfrm>
          <a:prstGeom prst="rect">
            <a:avLst/>
          </a:prstGeom>
          <a:noFill/>
        </p:spPr>
        <p:txBody>
          <a:bodyPr wrap="square" rtlCol="0">
            <a:spAutoFit/>
          </a:bodyPr>
          <a:lstStyle/>
          <a:p>
            <a:pPr>
              <a:spcBef>
                <a:spcPct val="20000"/>
              </a:spcBef>
              <a:defRPr/>
            </a:pPr>
            <a:r>
              <a:rPr lang="fr-FR" sz="1600" dirty="0">
                <a:solidFill>
                  <a:prstClr val="black"/>
                </a:solidFill>
                <a:cs typeface="Arial" panose="020B0604020202020204" pitchFamily="34" charset="0"/>
              </a:rPr>
              <a:t>Connectez-vous à la plateforme sur ce lien </a:t>
            </a:r>
            <a:r>
              <a:rPr lang="fr-FR" sz="1600" dirty="0">
                <a:solidFill>
                  <a:prstClr val="black"/>
                </a:solidFill>
                <a:cs typeface="Arial" panose="020B0604020202020204" pitchFamily="34" charset="0"/>
                <a:hlinkClick r:id="rId2"/>
              </a:rPr>
              <a:t>https://regionsudsante.up-epass.fr</a:t>
            </a:r>
            <a:endParaRPr lang="fr-FR" sz="1600" dirty="0">
              <a:solidFill>
                <a:prstClr val="black"/>
              </a:solidFill>
              <a:cs typeface="Arial" panose="020B0604020202020204" pitchFamily="34" charset="0"/>
            </a:endParaRPr>
          </a:p>
          <a:p>
            <a:pPr marL="285750" indent="-285750">
              <a:spcBef>
                <a:spcPct val="20000"/>
              </a:spcBef>
              <a:buFont typeface="Wingdings" panose="05000000000000000000" pitchFamily="2" charset="2"/>
              <a:buChar char="Ø"/>
              <a:defRPr/>
            </a:pPr>
            <a:endParaRPr lang="fr-FR" sz="1600" dirty="0">
              <a:solidFill>
                <a:prstClr val="black"/>
              </a:solidFill>
              <a:cs typeface="Arial" panose="020B0604020202020204" pitchFamily="34" charset="0"/>
            </a:endParaRPr>
          </a:p>
          <a:p>
            <a:pPr marL="285750" indent="-285750">
              <a:spcBef>
                <a:spcPct val="20000"/>
              </a:spcBef>
              <a:buFont typeface="Wingdings" panose="05000000000000000000" pitchFamily="2" charset="2"/>
              <a:buChar char="Ø"/>
              <a:defRPr/>
            </a:pPr>
            <a:r>
              <a:rPr lang="fr-FR" sz="1600" dirty="0">
                <a:solidFill>
                  <a:prstClr val="black"/>
                </a:solidFill>
                <a:cs typeface="Arial" panose="020B0604020202020204" pitchFamily="34" charset="0"/>
              </a:rPr>
              <a:t>Cliquez sur la vignette « Partenaire »</a:t>
            </a:r>
          </a:p>
          <a:p>
            <a:pPr marL="285750" indent="-285750">
              <a:spcBef>
                <a:spcPct val="20000"/>
              </a:spcBef>
              <a:buFont typeface="Wingdings" panose="05000000000000000000" pitchFamily="2" charset="2"/>
              <a:buChar char="Ø"/>
              <a:defRPr/>
            </a:pPr>
            <a:r>
              <a:rPr lang="fr-FR" sz="1600" dirty="0">
                <a:solidFill>
                  <a:prstClr val="black"/>
                </a:solidFill>
                <a:cs typeface="Arial" panose="020B0604020202020204" pitchFamily="34" charset="0"/>
              </a:rPr>
              <a:t>Si vous êtes un nouveau partenaire, cliquez sur « Créer un compte »</a:t>
            </a:r>
          </a:p>
          <a:p>
            <a:pPr marL="285750" indent="-285750">
              <a:spcBef>
                <a:spcPct val="20000"/>
              </a:spcBef>
              <a:buFont typeface="Wingdings" panose="05000000000000000000" pitchFamily="2" charset="2"/>
              <a:buChar char="Ø"/>
              <a:defRPr/>
            </a:pPr>
            <a:r>
              <a:rPr lang="fr-FR" sz="1600" dirty="0">
                <a:solidFill>
                  <a:prstClr val="black"/>
                </a:solidFill>
                <a:cs typeface="Arial" panose="020B0604020202020204" pitchFamily="34" charset="0"/>
              </a:rPr>
              <a:t>Suivez les 7 étapes de création</a:t>
            </a:r>
          </a:p>
        </p:txBody>
      </p:sp>
      <p:pic>
        <p:nvPicPr>
          <p:cNvPr id="5" name="Image 4">
            <a:extLst>
              <a:ext uri="{FF2B5EF4-FFF2-40B4-BE49-F238E27FC236}">
                <a16:creationId xmlns:a16="http://schemas.microsoft.com/office/drawing/2014/main" id="{285F1FB8-0CEA-66E8-A724-58224EEE5C1C}"/>
              </a:ext>
            </a:extLst>
          </p:cNvPr>
          <p:cNvPicPr>
            <a:picLocks noChangeAspect="1"/>
          </p:cNvPicPr>
          <p:nvPr/>
        </p:nvPicPr>
        <p:blipFill>
          <a:blip r:embed="rId3"/>
          <a:stretch>
            <a:fillRect/>
          </a:stretch>
        </p:blipFill>
        <p:spPr>
          <a:xfrm>
            <a:off x="337458" y="3703093"/>
            <a:ext cx="5174782" cy="2474626"/>
          </a:xfrm>
          <a:prstGeom prst="rect">
            <a:avLst/>
          </a:prstGeom>
        </p:spPr>
      </p:pic>
      <p:pic>
        <p:nvPicPr>
          <p:cNvPr id="7" name="Image 6">
            <a:extLst>
              <a:ext uri="{FF2B5EF4-FFF2-40B4-BE49-F238E27FC236}">
                <a16:creationId xmlns:a16="http://schemas.microsoft.com/office/drawing/2014/main" id="{35510156-BF48-597C-B531-F9589EB006A7}"/>
              </a:ext>
            </a:extLst>
          </p:cNvPr>
          <p:cNvPicPr>
            <a:picLocks noChangeAspect="1"/>
          </p:cNvPicPr>
          <p:nvPr/>
        </p:nvPicPr>
        <p:blipFill>
          <a:blip r:embed="rId4"/>
          <a:stretch>
            <a:fillRect/>
          </a:stretch>
        </p:blipFill>
        <p:spPr>
          <a:xfrm>
            <a:off x="6096000" y="3619587"/>
            <a:ext cx="5514335" cy="2650816"/>
          </a:xfrm>
          <a:prstGeom prst="rect">
            <a:avLst/>
          </a:prstGeom>
        </p:spPr>
      </p:pic>
      <p:sp>
        <p:nvSpPr>
          <p:cNvPr id="4" name="Espace réservé du numéro de diapositive 3">
            <a:extLst>
              <a:ext uri="{FF2B5EF4-FFF2-40B4-BE49-F238E27FC236}">
                <a16:creationId xmlns:a16="http://schemas.microsoft.com/office/drawing/2014/main" id="{DA88891B-FD73-DE93-FD2A-DDF940751B90}"/>
              </a:ext>
            </a:extLst>
          </p:cNvPr>
          <p:cNvSpPr>
            <a:spLocks noGrp="1"/>
          </p:cNvSpPr>
          <p:nvPr>
            <p:ph type="sldNum" sz="quarter" idx="12"/>
          </p:nvPr>
        </p:nvSpPr>
        <p:spPr/>
        <p:txBody>
          <a:bodyPr/>
          <a:lstStyle/>
          <a:p>
            <a:fld id="{E17EA4A2-22C9-4CFC-97C8-2F16769881C0}" type="slidenum">
              <a:rPr lang="fr-FR" smtClean="0"/>
              <a:t>5</a:t>
            </a:fld>
            <a:endParaRPr lang="fr-FR"/>
          </a:p>
        </p:txBody>
      </p:sp>
    </p:spTree>
    <p:extLst>
      <p:ext uri="{BB962C8B-B14F-4D97-AF65-F5344CB8AC3E}">
        <p14:creationId xmlns:p14="http://schemas.microsoft.com/office/powerpoint/2010/main" val="111698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B1F444B2-CF3B-0EB7-A04C-5AD407851693}"/>
              </a:ext>
            </a:extLst>
          </p:cNvPr>
          <p:cNvSpPr txBox="1">
            <a:spLocks/>
          </p:cNvSpPr>
          <p:nvPr/>
        </p:nvSpPr>
        <p:spPr>
          <a:xfrm>
            <a:off x="2067386" y="885661"/>
            <a:ext cx="8057227"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defRPr/>
            </a:pPr>
            <a:r>
              <a:rPr lang="fr-FR" b="1" dirty="0">
                <a:solidFill>
                  <a:srgbClr val="C60020"/>
                </a:solidFill>
                <a:latin typeface="+mn-lt"/>
              </a:rPr>
              <a:t>Créer son compte – Etape 1</a:t>
            </a:r>
          </a:p>
        </p:txBody>
      </p:sp>
      <p:pic>
        <p:nvPicPr>
          <p:cNvPr id="4" name="Image 3">
            <a:extLst>
              <a:ext uri="{FF2B5EF4-FFF2-40B4-BE49-F238E27FC236}">
                <a16:creationId xmlns:a16="http://schemas.microsoft.com/office/drawing/2014/main" id="{A92B9876-4D6C-9331-4C4C-4F72DE91E41E}"/>
              </a:ext>
            </a:extLst>
          </p:cNvPr>
          <p:cNvPicPr>
            <a:picLocks noChangeAspect="1"/>
          </p:cNvPicPr>
          <p:nvPr/>
        </p:nvPicPr>
        <p:blipFill>
          <a:blip r:embed="rId2"/>
          <a:stretch>
            <a:fillRect/>
          </a:stretch>
        </p:blipFill>
        <p:spPr>
          <a:xfrm>
            <a:off x="3191957" y="2122199"/>
            <a:ext cx="5808084" cy="4434714"/>
          </a:xfrm>
          <a:prstGeom prst="rect">
            <a:avLst/>
          </a:prstGeom>
        </p:spPr>
      </p:pic>
      <p:sp>
        <p:nvSpPr>
          <p:cNvPr id="5" name="ZoneTexte 4">
            <a:extLst>
              <a:ext uri="{FF2B5EF4-FFF2-40B4-BE49-F238E27FC236}">
                <a16:creationId xmlns:a16="http://schemas.microsoft.com/office/drawing/2014/main" id="{E20C2E5C-F717-57B5-D799-7369BD8A7DD4}"/>
              </a:ext>
            </a:extLst>
          </p:cNvPr>
          <p:cNvSpPr txBox="1"/>
          <p:nvPr/>
        </p:nvSpPr>
        <p:spPr>
          <a:xfrm>
            <a:off x="3191957" y="1685673"/>
            <a:ext cx="8229600" cy="338554"/>
          </a:xfrm>
          <a:prstGeom prst="rect">
            <a:avLst/>
          </a:prstGeom>
          <a:noFill/>
        </p:spPr>
        <p:txBody>
          <a:bodyPr wrap="square" rtlCol="0">
            <a:spAutoFit/>
          </a:bodyPr>
          <a:lstStyle/>
          <a:p>
            <a:pPr>
              <a:spcBef>
                <a:spcPct val="20000"/>
              </a:spcBef>
              <a:defRPr/>
            </a:pPr>
            <a:r>
              <a:rPr lang="fr-FR" sz="1600" dirty="0">
                <a:solidFill>
                  <a:schemeClr val="bg1">
                    <a:lumMod val="25000"/>
                  </a:schemeClr>
                </a:solidFill>
                <a:cs typeface="Arial" panose="020B0604020202020204" pitchFamily="34" charset="0"/>
              </a:rPr>
              <a:t>Page informative et acception de condition d’utilisation des données</a:t>
            </a:r>
          </a:p>
        </p:txBody>
      </p:sp>
      <p:sp>
        <p:nvSpPr>
          <p:cNvPr id="3" name="Espace réservé du numéro de diapositive 2">
            <a:extLst>
              <a:ext uri="{FF2B5EF4-FFF2-40B4-BE49-F238E27FC236}">
                <a16:creationId xmlns:a16="http://schemas.microsoft.com/office/drawing/2014/main" id="{9D681DD4-C89A-82B3-87EB-B248DE89C998}"/>
              </a:ext>
            </a:extLst>
          </p:cNvPr>
          <p:cNvSpPr>
            <a:spLocks noGrp="1"/>
          </p:cNvSpPr>
          <p:nvPr>
            <p:ph type="sldNum" sz="quarter" idx="12"/>
          </p:nvPr>
        </p:nvSpPr>
        <p:spPr/>
        <p:txBody>
          <a:bodyPr/>
          <a:lstStyle/>
          <a:p>
            <a:fld id="{E17EA4A2-22C9-4CFC-97C8-2F16769881C0}" type="slidenum">
              <a:rPr lang="fr-FR" smtClean="0"/>
              <a:t>6</a:t>
            </a:fld>
            <a:endParaRPr lang="fr-FR"/>
          </a:p>
        </p:txBody>
      </p:sp>
    </p:spTree>
    <p:extLst>
      <p:ext uri="{BB962C8B-B14F-4D97-AF65-F5344CB8AC3E}">
        <p14:creationId xmlns:p14="http://schemas.microsoft.com/office/powerpoint/2010/main" val="38883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3">
            <a:extLst>
              <a:ext uri="{FF2B5EF4-FFF2-40B4-BE49-F238E27FC236}">
                <a16:creationId xmlns:a16="http://schemas.microsoft.com/office/drawing/2014/main" id="{6CD9BA9F-C4CC-1E8D-966C-AB5B8ED0A42D}"/>
              </a:ext>
            </a:extLst>
          </p:cNvPr>
          <p:cNvSpPr txBox="1">
            <a:spLocks/>
          </p:cNvSpPr>
          <p:nvPr/>
        </p:nvSpPr>
        <p:spPr>
          <a:xfrm>
            <a:off x="2067386" y="950975"/>
            <a:ext cx="8057227"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defRPr/>
            </a:pPr>
            <a:r>
              <a:rPr lang="fr-FR" b="1" dirty="0">
                <a:solidFill>
                  <a:srgbClr val="C60020"/>
                </a:solidFill>
                <a:latin typeface="+mn-lt"/>
              </a:rPr>
              <a:t>Créer son compte – Etape 2</a:t>
            </a:r>
          </a:p>
        </p:txBody>
      </p:sp>
      <p:pic>
        <p:nvPicPr>
          <p:cNvPr id="7" name="Image 6">
            <a:extLst>
              <a:ext uri="{FF2B5EF4-FFF2-40B4-BE49-F238E27FC236}">
                <a16:creationId xmlns:a16="http://schemas.microsoft.com/office/drawing/2014/main" id="{E17FCBA9-45B4-7C76-F014-7160715AC5DD}"/>
              </a:ext>
            </a:extLst>
          </p:cNvPr>
          <p:cNvPicPr>
            <a:picLocks noChangeAspect="1"/>
          </p:cNvPicPr>
          <p:nvPr/>
        </p:nvPicPr>
        <p:blipFill>
          <a:blip r:embed="rId2"/>
          <a:stretch>
            <a:fillRect/>
          </a:stretch>
        </p:blipFill>
        <p:spPr>
          <a:xfrm>
            <a:off x="2362200" y="2576179"/>
            <a:ext cx="7467600" cy="3635599"/>
          </a:xfrm>
          <a:prstGeom prst="rect">
            <a:avLst/>
          </a:prstGeom>
        </p:spPr>
      </p:pic>
      <p:sp>
        <p:nvSpPr>
          <p:cNvPr id="8" name="ZoneTexte 7">
            <a:extLst>
              <a:ext uri="{FF2B5EF4-FFF2-40B4-BE49-F238E27FC236}">
                <a16:creationId xmlns:a16="http://schemas.microsoft.com/office/drawing/2014/main" id="{0424AD09-8339-CCD4-0C98-FCAA0A65128D}"/>
              </a:ext>
            </a:extLst>
          </p:cNvPr>
          <p:cNvSpPr txBox="1"/>
          <p:nvPr/>
        </p:nvSpPr>
        <p:spPr>
          <a:xfrm>
            <a:off x="2362200" y="1793368"/>
            <a:ext cx="8229600" cy="338554"/>
          </a:xfrm>
          <a:prstGeom prst="rect">
            <a:avLst/>
          </a:prstGeom>
          <a:noFill/>
        </p:spPr>
        <p:txBody>
          <a:bodyPr wrap="square" rtlCol="0">
            <a:spAutoFit/>
          </a:bodyPr>
          <a:lstStyle/>
          <a:p>
            <a:pPr>
              <a:spcBef>
                <a:spcPct val="20000"/>
              </a:spcBef>
              <a:defRPr/>
            </a:pPr>
            <a:r>
              <a:rPr lang="fr-FR" sz="1600" dirty="0">
                <a:solidFill>
                  <a:schemeClr val="bg1">
                    <a:lumMod val="25000"/>
                  </a:schemeClr>
                </a:solidFill>
                <a:cs typeface="Arial" panose="020B0604020202020204" pitchFamily="34" charset="0"/>
              </a:rPr>
              <a:t>Choix du type de structure</a:t>
            </a:r>
          </a:p>
        </p:txBody>
      </p:sp>
      <p:sp>
        <p:nvSpPr>
          <p:cNvPr id="2" name="Espace réservé du numéro de diapositive 1">
            <a:extLst>
              <a:ext uri="{FF2B5EF4-FFF2-40B4-BE49-F238E27FC236}">
                <a16:creationId xmlns:a16="http://schemas.microsoft.com/office/drawing/2014/main" id="{4628F795-9B2C-066B-304D-C8A786FB7F9A}"/>
              </a:ext>
            </a:extLst>
          </p:cNvPr>
          <p:cNvSpPr>
            <a:spLocks noGrp="1"/>
          </p:cNvSpPr>
          <p:nvPr>
            <p:ph type="sldNum" sz="quarter" idx="12"/>
          </p:nvPr>
        </p:nvSpPr>
        <p:spPr/>
        <p:txBody>
          <a:bodyPr/>
          <a:lstStyle/>
          <a:p>
            <a:fld id="{E17EA4A2-22C9-4CFC-97C8-2F16769881C0}" type="slidenum">
              <a:rPr lang="fr-FR" smtClean="0"/>
              <a:t>7</a:t>
            </a:fld>
            <a:endParaRPr lang="fr-FR"/>
          </a:p>
        </p:txBody>
      </p:sp>
    </p:spTree>
    <p:extLst>
      <p:ext uri="{BB962C8B-B14F-4D97-AF65-F5344CB8AC3E}">
        <p14:creationId xmlns:p14="http://schemas.microsoft.com/office/powerpoint/2010/main" val="291573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921EC293-AB7F-A056-091C-E932073C0022}"/>
              </a:ext>
            </a:extLst>
          </p:cNvPr>
          <p:cNvSpPr txBox="1">
            <a:spLocks/>
          </p:cNvSpPr>
          <p:nvPr/>
        </p:nvSpPr>
        <p:spPr>
          <a:xfrm>
            <a:off x="2067386" y="842118"/>
            <a:ext cx="8057227"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defRPr/>
            </a:pPr>
            <a:r>
              <a:rPr lang="fr-FR" b="1" dirty="0">
                <a:solidFill>
                  <a:srgbClr val="C60020"/>
                </a:solidFill>
                <a:latin typeface="+mn-lt"/>
              </a:rPr>
              <a:t>Créer son compte – Etape 3</a:t>
            </a:r>
          </a:p>
        </p:txBody>
      </p:sp>
      <p:pic>
        <p:nvPicPr>
          <p:cNvPr id="5" name="Image 4">
            <a:extLst>
              <a:ext uri="{FF2B5EF4-FFF2-40B4-BE49-F238E27FC236}">
                <a16:creationId xmlns:a16="http://schemas.microsoft.com/office/drawing/2014/main" id="{057BE13C-8A2E-CFEB-38CB-AD4D0DCDCFDF}"/>
              </a:ext>
            </a:extLst>
          </p:cNvPr>
          <p:cNvPicPr>
            <a:picLocks noChangeAspect="1"/>
          </p:cNvPicPr>
          <p:nvPr/>
        </p:nvPicPr>
        <p:blipFill>
          <a:blip r:embed="rId2"/>
          <a:stretch>
            <a:fillRect/>
          </a:stretch>
        </p:blipFill>
        <p:spPr>
          <a:xfrm>
            <a:off x="6998597" y="1500352"/>
            <a:ext cx="4166212" cy="4856772"/>
          </a:xfrm>
          <a:prstGeom prst="rect">
            <a:avLst/>
          </a:prstGeom>
        </p:spPr>
      </p:pic>
      <p:sp>
        <p:nvSpPr>
          <p:cNvPr id="6" name="ZoneTexte 5">
            <a:extLst>
              <a:ext uri="{FF2B5EF4-FFF2-40B4-BE49-F238E27FC236}">
                <a16:creationId xmlns:a16="http://schemas.microsoft.com/office/drawing/2014/main" id="{78E63739-AAD4-3DCD-82F6-95A0457998EC}"/>
              </a:ext>
            </a:extLst>
          </p:cNvPr>
          <p:cNvSpPr txBox="1"/>
          <p:nvPr/>
        </p:nvSpPr>
        <p:spPr>
          <a:xfrm>
            <a:off x="1012372" y="1668538"/>
            <a:ext cx="4985657" cy="584775"/>
          </a:xfrm>
          <a:prstGeom prst="rect">
            <a:avLst/>
          </a:prstGeom>
          <a:noFill/>
        </p:spPr>
        <p:txBody>
          <a:bodyPr wrap="square" rtlCol="0">
            <a:spAutoFit/>
          </a:bodyPr>
          <a:lstStyle/>
          <a:p>
            <a:pPr>
              <a:spcBef>
                <a:spcPct val="20000"/>
              </a:spcBef>
              <a:defRPr/>
            </a:pPr>
            <a:r>
              <a:rPr lang="fr-FR" sz="1600" dirty="0">
                <a:solidFill>
                  <a:schemeClr val="bg1">
                    <a:lumMod val="25000"/>
                  </a:schemeClr>
                </a:solidFill>
                <a:cs typeface="Arial" panose="020B0604020202020204" pitchFamily="34" charset="0"/>
              </a:rPr>
              <a:t>Information sur la structure à remplir (SIREN, N° RPPS ou ADELI, adresse, ..)</a:t>
            </a:r>
          </a:p>
        </p:txBody>
      </p:sp>
      <p:sp>
        <p:nvSpPr>
          <p:cNvPr id="3" name="Espace réservé du numéro de diapositive 2">
            <a:extLst>
              <a:ext uri="{FF2B5EF4-FFF2-40B4-BE49-F238E27FC236}">
                <a16:creationId xmlns:a16="http://schemas.microsoft.com/office/drawing/2014/main" id="{CD380936-53BB-347C-258A-1930B677EA7E}"/>
              </a:ext>
            </a:extLst>
          </p:cNvPr>
          <p:cNvSpPr>
            <a:spLocks noGrp="1"/>
          </p:cNvSpPr>
          <p:nvPr>
            <p:ph type="sldNum" sz="quarter" idx="12"/>
          </p:nvPr>
        </p:nvSpPr>
        <p:spPr/>
        <p:txBody>
          <a:bodyPr/>
          <a:lstStyle/>
          <a:p>
            <a:fld id="{E17EA4A2-22C9-4CFC-97C8-2F16769881C0}" type="slidenum">
              <a:rPr lang="fr-FR" smtClean="0"/>
              <a:t>8</a:t>
            </a:fld>
            <a:endParaRPr lang="fr-FR"/>
          </a:p>
        </p:txBody>
      </p:sp>
    </p:spTree>
    <p:extLst>
      <p:ext uri="{BB962C8B-B14F-4D97-AF65-F5344CB8AC3E}">
        <p14:creationId xmlns:p14="http://schemas.microsoft.com/office/powerpoint/2010/main" val="1714827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2A48CBE7-6B5F-3AD1-A588-1FDA3A3A73B6}"/>
              </a:ext>
            </a:extLst>
          </p:cNvPr>
          <p:cNvSpPr txBox="1">
            <a:spLocks/>
          </p:cNvSpPr>
          <p:nvPr/>
        </p:nvSpPr>
        <p:spPr>
          <a:xfrm>
            <a:off x="2067386" y="820347"/>
            <a:ext cx="8057227" cy="398136"/>
          </a:xfrm>
          <a:prstGeom prst="rect">
            <a:avLst/>
          </a:prstGeom>
        </p:spPr>
        <p:txBody>
          <a:bodyPr vert="horz" lIns="71569" tIns="35785" rIns="71569" bIns="35785">
            <a:noAutofit/>
          </a:bodyPr>
          <a:lstStyle>
            <a:lvl1pPr marL="0" indent="0" algn="l" defTabSz="408115" rtl="0" eaLnBrk="1" latinLnBrk="0" hangingPunct="1">
              <a:spcBef>
                <a:spcPct val="20000"/>
              </a:spcBef>
              <a:buFont typeface="Arial"/>
              <a:buNone/>
              <a:defRPr sz="2800" b="0" i="0" kern="1200">
                <a:solidFill>
                  <a:schemeClr val="tx1"/>
                </a:solidFill>
                <a:latin typeface="Avenir Light"/>
                <a:ea typeface="+mn-ea"/>
                <a:cs typeface="Avenir Light"/>
              </a:defRPr>
            </a:lvl1pPr>
            <a:lvl2pPr marL="663186" indent="-255071" algn="l" defTabSz="408115" rtl="0" eaLnBrk="1" latinLnBrk="0" hangingPunct="1">
              <a:spcBef>
                <a:spcPct val="20000"/>
              </a:spcBef>
              <a:buFont typeface="Arial"/>
              <a:buChar char="–"/>
              <a:defRPr sz="2500" kern="1200">
                <a:solidFill>
                  <a:schemeClr val="tx1"/>
                </a:solidFill>
                <a:latin typeface="+mn-lt"/>
                <a:ea typeface="+mn-ea"/>
                <a:cs typeface="+mn-cs"/>
              </a:defRPr>
            </a:lvl2pPr>
            <a:lvl3pPr marL="1020288" indent="-204057" algn="l" defTabSz="408115" rtl="0" eaLnBrk="1" latinLnBrk="0" hangingPunct="1">
              <a:spcBef>
                <a:spcPct val="20000"/>
              </a:spcBef>
              <a:buFont typeface="Arial"/>
              <a:buChar char="•"/>
              <a:defRPr sz="2100" kern="1200">
                <a:solidFill>
                  <a:schemeClr val="tx1"/>
                </a:solidFill>
                <a:latin typeface="+mn-lt"/>
                <a:ea typeface="+mn-ea"/>
                <a:cs typeface="+mn-cs"/>
              </a:defRPr>
            </a:lvl3pPr>
            <a:lvl4pPr marL="1428402" indent="-204057" algn="l" defTabSz="408115" rtl="0" eaLnBrk="1" latinLnBrk="0" hangingPunct="1">
              <a:spcBef>
                <a:spcPct val="20000"/>
              </a:spcBef>
              <a:buFont typeface="Arial"/>
              <a:buChar char="–"/>
              <a:defRPr sz="1700" kern="1200">
                <a:solidFill>
                  <a:schemeClr val="tx1"/>
                </a:solidFill>
                <a:latin typeface="+mn-lt"/>
                <a:ea typeface="+mn-ea"/>
                <a:cs typeface="+mn-cs"/>
              </a:defRPr>
            </a:lvl4pPr>
            <a:lvl5pPr marL="1836518" indent="-204057" algn="l" defTabSz="408115" rtl="0" eaLnBrk="1" latinLnBrk="0" hangingPunct="1">
              <a:spcBef>
                <a:spcPct val="20000"/>
              </a:spcBef>
              <a:buFont typeface="Arial"/>
              <a:buChar char="»"/>
              <a:defRPr sz="1700" kern="1200">
                <a:solidFill>
                  <a:schemeClr val="tx1"/>
                </a:solidFill>
                <a:latin typeface="+mn-lt"/>
                <a:ea typeface="+mn-ea"/>
                <a:cs typeface="+mn-cs"/>
              </a:defRPr>
            </a:lvl5pPr>
            <a:lvl6pPr marL="2244633" indent="-204057" algn="l" defTabSz="408115" rtl="0" eaLnBrk="1" latinLnBrk="0" hangingPunct="1">
              <a:spcBef>
                <a:spcPct val="20000"/>
              </a:spcBef>
              <a:buFont typeface="Arial"/>
              <a:buChar char="•"/>
              <a:defRPr sz="1700" kern="1200">
                <a:solidFill>
                  <a:schemeClr val="tx1"/>
                </a:solidFill>
                <a:latin typeface="+mn-lt"/>
                <a:ea typeface="+mn-ea"/>
                <a:cs typeface="+mn-cs"/>
              </a:defRPr>
            </a:lvl6pPr>
            <a:lvl7pPr marL="2652748" indent="-204057" algn="l" defTabSz="408115" rtl="0" eaLnBrk="1" latinLnBrk="0" hangingPunct="1">
              <a:spcBef>
                <a:spcPct val="20000"/>
              </a:spcBef>
              <a:buFont typeface="Arial"/>
              <a:buChar char="•"/>
              <a:defRPr sz="1700" kern="1200">
                <a:solidFill>
                  <a:schemeClr val="tx1"/>
                </a:solidFill>
                <a:latin typeface="+mn-lt"/>
                <a:ea typeface="+mn-ea"/>
                <a:cs typeface="+mn-cs"/>
              </a:defRPr>
            </a:lvl7pPr>
            <a:lvl8pPr marL="3060864" indent="-204057" algn="l" defTabSz="408115" rtl="0" eaLnBrk="1" latinLnBrk="0" hangingPunct="1">
              <a:spcBef>
                <a:spcPct val="20000"/>
              </a:spcBef>
              <a:buFont typeface="Arial"/>
              <a:buChar char="•"/>
              <a:defRPr sz="1700" kern="1200">
                <a:solidFill>
                  <a:schemeClr val="tx1"/>
                </a:solidFill>
                <a:latin typeface="+mn-lt"/>
                <a:ea typeface="+mn-ea"/>
                <a:cs typeface="+mn-cs"/>
              </a:defRPr>
            </a:lvl8pPr>
            <a:lvl9pPr marL="3468978" indent="-204057" algn="l" defTabSz="408115" rtl="0" eaLnBrk="1" latinLnBrk="0" hangingPunct="1">
              <a:spcBef>
                <a:spcPct val="20000"/>
              </a:spcBef>
              <a:buFont typeface="Arial"/>
              <a:buChar char="•"/>
              <a:defRPr sz="1700" kern="1200">
                <a:solidFill>
                  <a:schemeClr val="tx1"/>
                </a:solidFill>
                <a:latin typeface="+mn-lt"/>
                <a:ea typeface="+mn-ea"/>
                <a:cs typeface="+mn-cs"/>
              </a:defRPr>
            </a:lvl9pPr>
          </a:lstStyle>
          <a:p>
            <a:pPr algn="ctr">
              <a:defRPr/>
            </a:pPr>
            <a:r>
              <a:rPr lang="fr-FR" b="1" dirty="0">
                <a:solidFill>
                  <a:srgbClr val="C60020"/>
                </a:solidFill>
                <a:latin typeface="+mn-lt"/>
              </a:rPr>
              <a:t>Créer son compte – Etape 4</a:t>
            </a:r>
          </a:p>
        </p:txBody>
      </p:sp>
      <p:pic>
        <p:nvPicPr>
          <p:cNvPr id="4" name="Image 3">
            <a:extLst>
              <a:ext uri="{FF2B5EF4-FFF2-40B4-BE49-F238E27FC236}">
                <a16:creationId xmlns:a16="http://schemas.microsoft.com/office/drawing/2014/main" id="{520565DB-3536-D361-6404-45D4AB78D7E2}"/>
              </a:ext>
            </a:extLst>
          </p:cNvPr>
          <p:cNvPicPr>
            <a:picLocks noChangeAspect="1"/>
          </p:cNvPicPr>
          <p:nvPr/>
        </p:nvPicPr>
        <p:blipFill>
          <a:blip r:embed="rId2"/>
          <a:stretch>
            <a:fillRect/>
          </a:stretch>
        </p:blipFill>
        <p:spPr>
          <a:xfrm>
            <a:off x="7326115" y="1289149"/>
            <a:ext cx="4519299" cy="5192486"/>
          </a:xfrm>
          <a:prstGeom prst="rect">
            <a:avLst/>
          </a:prstGeom>
        </p:spPr>
      </p:pic>
      <p:sp>
        <p:nvSpPr>
          <p:cNvPr id="5" name="ZoneTexte 4">
            <a:extLst>
              <a:ext uri="{FF2B5EF4-FFF2-40B4-BE49-F238E27FC236}">
                <a16:creationId xmlns:a16="http://schemas.microsoft.com/office/drawing/2014/main" id="{152B11B3-EA28-E3D7-EF13-9C4D14C60207}"/>
              </a:ext>
            </a:extLst>
          </p:cNvPr>
          <p:cNvSpPr txBox="1"/>
          <p:nvPr/>
        </p:nvSpPr>
        <p:spPr>
          <a:xfrm>
            <a:off x="417871" y="3111990"/>
            <a:ext cx="6389914" cy="634020"/>
          </a:xfrm>
          <a:prstGeom prst="rect">
            <a:avLst/>
          </a:prstGeom>
          <a:noFill/>
        </p:spPr>
        <p:txBody>
          <a:bodyPr wrap="square" rtlCol="0">
            <a:spAutoFit/>
          </a:bodyPr>
          <a:lstStyle/>
          <a:p>
            <a:pPr marL="285750" indent="-285750">
              <a:spcBef>
                <a:spcPct val="20000"/>
              </a:spcBef>
              <a:buFont typeface="Wingdings" panose="05000000000000000000" pitchFamily="2" charset="2"/>
              <a:buChar char="Ø"/>
              <a:defRPr/>
            </a:pPr>
            <a:r>
              <a:rPr lang="fr-FR" sz="1600" dirty="0">
                <a:solidFill>
                  <a:schemeClr val="bg1">
                    <a:lumMod val="25000"/>
                  </a:schemeClr>
                </a:solidFill>
                <a:cs typeface="Arial" panose="020B0604020202020204" pitchFamily="34" charset="0"/>
              </a:rPr>
              <a:t>Informations sur le représentant légal </a:t>
            </a:r>
            <a:r>
              <a:rPr lang="fr-FR" sz="1600" b="1" dirty="0">
                <a:solidFill>
                  <a:schemeClr val="bg1">
                    <a:lumMod val="25000"/>
                  </a:schemeClr>
                </a:solidFill>
                <a:cs typeface="Arial" panose="020B0604020202020204" pitchFamily="34" charset="0"/>
              </a:rPr>
              <a:t>OBLIGATOIRES</a:t>
            </a:r>
          </a:p>
          <a:p>
            <a:pPr marL="285750" indent="-285750">
              <a:spcBef>
                <a:spcPct val="20000"/>
              </a:spcBef>
              <a:buFont typeface="Wingdings" panose="05000000000000000000" pitchFamily="2" charset="2"/>
              <a:buChar char="Ø"/>
              <a:defRPr/>
            </a:pPr>
            <a:r>
              <a:rPr lang="fr-FR" sz="1600" dirty="0">
                <a:solidFill>
                  <a:schemeClr val="bg1">
                    <a:lumMod val="25000"/>
                  </a:schemeClr>
                </a:solidFill>
                <a:cs typeface="Arial" panose="020B0604020202020204" pitchFamily="34" charset="0"/>
              </a:rPr>
              <a:t>Ajouter une pièce d’identité valide du représentant légal</a:t>
            </a:r>
          </a:p>
        </p:txBody>
      </p:sp>
      <p:sp>
        <p:nvSpPr>
          <p:cNvPr id="3" name="Espace réservé du numéro de diapositive 2">
            <a:extLst>
              <a:ext uri="{FF2B5EF4-FFF2-40B4-BE49-F238E27FC236}">
                <a16:creationId xmlns:a16="http://schemas.microsoft.com/office/drawing/2014/main" id="{34FC8BC5-97E3-0FAD-7850-9471A019FEE8}"/>
              </a:ext>
            </a:extLst>
          </p:cNvPr>
          <p:cNvSpPr>
            <a:spLocks noGrp="1"/>
          </p:cNvSpPr>
          <p:nvPr>
            <p:ph type="sldNum" sz="quarter" idx="12"/>
          </p:nvPr>
        </p:nvSpPr>
        <p:spPr/>
        <p:txBody>
          <a:bodyPr/>
          <a:lstStyle/>
          <a:p>
            <a:fld id="{E17EA4A2-22C9-4CFC-97C8-2F16769881C0}" type="slidenum">
              <a:rPr lang="fr-FR" smtClean="0"/>
              <a:t>9</a:t>
            </a:fld>
            <a:endParaRPr lang="fr-FR"/>
          </a:p>
        </p:txBody>
      </p:sp>
    </p:spTree>
    <p:extLst>
      <p:ext uri="{BB962C8B-B14F-4D97-AF65-F5344CB8AC3E}">
        <p14:creationId xmlns:p14="http://schemas.microsoft.com/office/powerpoint/2010/main" val="3623213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a2f6b6-cce0-44bd-bdcd-680035f08a2d">
      <Terms xmlns="http://schemas.microsoft.com/office/infopath/2007/PartnerControls"/>
    </lcf76f155ced4ddcb4097134ff3c332f>
    <TaxCatchAll xmlns="912031ec-7064-4870-a487-726a105546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F0FBD11C4F72409518D8CE36E4BE08" ma:contentTypeVersion="14" ma:contentTypeDescription="Create a new document." ma:contentTypeScope="" ma:versionID="7e11ebe2620e8b5968317e7aec1ec01d">
  <xsd:schema xmlns:xsd="http://www.w3.org/2001/XMLSchema" xmlns:xs="http://www.w3.org/2001/XMLSchema" xmlns:p="http://schemas.microsoft.com/office/2006/metadata/properties" xmlns:ns2="68a2f6b6-cce0-44bd-bdcd-680035f08a2d" xmlns:ns3="912031ec-7064-4870-a487-726a10554631" targetNamespace="http://schemas.microsoft.com/office/2006/metadata/properties" ma:root="true" ma:fieldsID="7c7f929e445b5599ba261fcf9c906ead" ns2:_="" ns3:_="">
    <xsd:import namespace="68a2f6b6-cce0-44bd-bdcd-680035f08a2d"/>
    <xsd:import namespace="912031ec-7064-4870-a487-726a1055463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a2f6b6-cce0-44bd-bdcd-680035f0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5e7d626-ed3f-4f26-81eb-029d449fa73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2031ec-7064-4870-a487-726a1055463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07ef1ab-ae4c-4c82-a4fb-3a31a49776ca}" ma:internalName="TaxCatchAll" ma:showField="CatchAllData" ma:web="912031ec-7064-4870-a487-726a10554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910C99-45AF-4CDA-BE86-66C110A540A0}">
  <ds:schemaRefs>
    <ds:schemaRef ds:uri="http://schemas.microsoft.com/office/2006/metadata/properties"/>
    <ds:schemaRef ds:uri="http://schemas.microsoft.com/office/infopath/2007/PartnerControls"/>
    <ds:schemaRef ds:uri="68a2f6b6-cce0-44bd-bdcd-680035f08a2d"/>
    <ds:schemaRef ds:uri="912031ec-7064-4870-a487-726a10554631"/>
  </ds:schemaRefs>
</ds:datastoreItem>
</file>

<file path=customXml/itemProps2.xml><?xml version="1.0" encoding="utf-8"?>
<ds:datastoreItem xmlns:ds="http://schemas.openxmlformats.org/officeDocument/2006/customXml" ds:itemID="{5C5FEE07-D1D3-4C51-851E-B0CD0AE21264}">
  <ds:schemaRefs>
    <ds:schemaRef ds:uri="http://schemas.microsoft.com/sharepoint/v3/contenttype/forms"/>
  </ds:schemaRefs>
</ds:datastoreItem>
</file>

<file path=customXml/itemProps3.xml><?xml version="1.0" encoding="utf-8"?>
<ds:datastoreItem xmlns:ds="http://schemas.openxmlformats.org/officeDocument/2006/customXml" ds:itemID="{709E0192-58FD-4C13-BB4C-488EC852B3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a2f6b6-cce0-44bd-bdcd-680035f08a2d"/>
    <ds:schemaRef ds:uri="912031ec-7064-4870-a487-726a105546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1456</Words>
  <Application>Microsoft Office PowerPoint</Application>
  <PresentationFormat>Grand écran</PresentationFormat>
  <Paragraphs>179</Paragraphs>
  <Slides>27</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27</vt:i4>
      </vt:variant>
    </vt:vector>
  </HeadingPairs>
  <TitlesOfParts>
    <vt:vector size="33" baseType="lpstr">
      <vt:lpstr>Aptos</vt:lpstr>
      <vt:lpstr>Aptos Display</vt:lpstr>
      <vt:lpstr>Arial</vt:lpstr>
      <vt:lpstr>Calibri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Vanessa BOUHOURS</dc:creator>
  <cp:lastModifiedBy>Vanessa BOUHOURS</cp:lastModifiedBy>
  <cp:revision>40</cp:revision>
  <dcterms:created xsi:type="dcterms:W3CDTF">2025-09-19T09:39:46Z</dcterms:created>
  <dcterms:modified xsi:type="dcterms:W3CDTF">2025-10-02T14:09:57Z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0x010100FAF0FBD11C4F72409518D8CE36E4BE08</vt:lpwstr>
  </property>
  <property fmtid="{D5CDD505-2E9C-101B-9397-08002B2CF9AE}" pid="3" name="MediaServiceImageTags">
    <vt:lpwstr/>
  </property>
</Properties>
</file>